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18288000" cy="10287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B4E7"/>
    <a:srgbClr val="79D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45" y="-37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atriz Neto" userId="56d8f017e7ce946f" providerId="LiveId" clId="{FD8415B6-CE82-4174-AC52-452B490FEE49}"/>
    <pc:docChg chg="custSel modSld">
      <pc:chgData name="Beatriz Neto" userId="56d8f017e7ce946f" providerId="LiveId" clId="{FD8415B6-CE82-4174-AC52-452B490FEE49}" dt="2026-05-05T14:06:43.397" v="34" actId="1076"/>
      <pc:docMkLst>
        <pc:docMk/>
      </pc:docMkLst>
      <pc:sldChg chg="addSp delSp modSp mod">
        <pc:chgData name="Beatriz Neto" userId="56d8f017e7ce946f" providerId="LiveId" clId="{FD8415B6-CE82-4174-AC52-452B490FEE49}" dt="2026-05-05T14:05:35.761" v="20" actId="1076"/>
        <pc:sldMkLst>
          <pc:docMk/>
          <pc:sldMk cId="0" sldId="257"/>
        </pc:sldMkLst>
        <pc:spChg chg="del mod">
          <ac:chgData name="Beatriz Neto" userId="56d8f017e7ce946f" providerId="LiveId" clId="{FD8415B6-CE82-4174-AC52-452B490FEE49}" dt="2026-05-05T14:05:20.219" v="17" actId="478"/>
          <ac:spMkLst>
            <pc:docMk/>
            <pc:sldMk cId="0" sldId="257"/>
            <ac:spMk id="8" creationId="{00000000-0000-0000-0000-000000000000}"/>
          </ac:spMkLst>
        </pc:spChg>
        <pc:spChg chg="add mod">
          <ac:chgData name="Beatriz Neto" userId="56d8f017e7ce946f" providerId="LiveId" clId="{FD8415B6-CE82-4174-AC52-452B490FEE49}" dt="2026-05-05T14:05:35.761" v="20" actId="1076"/>
          <ac:spMkLst>
            <pc:docMk/>
            <pc:sldMk cId="0" sldId="257"/>
            <ac:spMk id="10" creationId="{75CDD45B-519D-5A4D-64D1-93E7D270CA25}"/>
          </ac:spMkLst>
        </pc:spChg>
        <pc:spChg chg="mod">
          <ac:chgData name="Beatriz Neto" userId="56d8f017e7ce946f" providerId="LiveId" clId="{FD8415B6-CE82-4174-AC52-452B490FEE49}" dt="2026-05-05T10:14:28.197" v="6" actId="1037"/>
          <ac:spMkLst>
            <pc:docMk/>
            <pc:sldMk cId="0" sldId="257"/>
            <ac:spMk id="19" creationId="{00000000-0000-0000-0000-000000000000}"/>
          </ac:spMkLst>
        </pc:spChg>
        <pc:spChg chg="mod">
          <ac:chgData name="Beatriz Neto" userId="56d8f017e7ce946f" providerId="LiveId" clId="{FD8415B6-CE82-4174-AC52-452B490FEE49}" dt="2026-05-05T10:14:35.015" v="7" actId="1076"/>
          <ac:spMkLst>
            <pc:docMk/>
            <pc:sldMk cId="0" sldId="257"/>
            <ac:spMk id="20" creationId="{00000000-0000-0000-0000-000000000000}"/>
          </ac:spMkLst>
        </pc:spChg>
      </pc:sldChg>
      <pc:sldChg chg="modSp mod">
        <pc:chgData name="Beatriz Neto" userId="56d8f017e7ce946f" providerId="LiveId" clId="{FD8415B6-CE82-4174-AC52-452B490FEE49}" dt="2026-05-05T14:06:01.909" v="29" actId="1035"/>
        <pc:sldMkLst>
          <pc:docMk/>
          <pc:sldMk cId="0" sldId="258"/>
        </pc:sldMkLst>
        <pc:spChg chg="mod">
          <ac:chgData name="Beatriz Neto" userId="56d8f017e7ce946f" providerId="LiveId" clId="{FD8415B6-CE82-4174-AC52-452B490FEE49}" dt="2026-05-05T14:05:47.717" v="22" actId="20577"/>
          <ac:spMkLst>
            <pc:docMk/>
            <pc:sldMk cId="0" sldId="258"/>
            <ac:spMk id="15" creationId="{00000000-0000-0000-0000-000000000000}"/>
          </ac:spMkLst>
        </pc:spChg>
        <pc:spChg chg="mod">
          <ac:chgData name="Beatriz Neto" userId="56d8f017e7ce946f" providerId="LiveId" clId="{FD8415B6-CE82-4174-AC52-452B490FEE49}" dt="2026-05-05T14:05:57.831" v="24" actId="20577"/>
          <ac:spMkLst>
            <pc:docMk/>
            <pc:sldMk cId="0" sldId="258"/>
            <ac:spMk id="16" creationId="{00000000-0000-0000-0000-000000000000}"/>
          </ac:spMkLst>
        </pc:spChg>
        <pc:picChg chg="mod">
          <ac:chgData name="Beatriz Neto" userId="56d8f017e7ce946f" providerId="LiveId" clId="{FD8415B6-CE82-4174-AC52-452B490FEE49}" dt="2026-05-05T14:06:01.909" v="29" actId="1035"/>
          <ac:picMkLst>
            <pc:docMk/>
            <pc:sldMk cId="0" sldId="258"/>
            <ac:picMk id="13" creationId="{00000000-0000-0000-0000-000000000000}"/>
          </ac:picMkLst>
        </pc:picChg>
      </pc:sldChg>
      <pc:sldChg chg="modSp mod">
        <pc:chgData name="Beatriz Neto" userId="56d8f017e7ce946f" providerId="LiveId" clId="{FD8415B6-CE82-4174-AC52-452B490FEE49}" dt="2026-05-05T14:06:09.826" v="31" actId="20577"/>
        <pc:sldMkLst>
          <pc:docMk/>
          <pc:sldMk cId="0" sldId="259"/>
        </pc:sldMkLst>
        <pc:spChg chg="mod">
          <ac:chgData name="Beatriz Neto" userId="56d8f017e7ce946f" providerId="LiveId" clId="{FD8415B6-CE82-4174-AC52-452B490FEE49}" dt="2026-05-05T14:06:09.826" v="31" actId="20577"/>
          <ac:spMkLst>
            <pc:docMk/>
            <pc:sldMk cId="0" sldId="259"/>
            <ac:spMk id="8" creationId="{00000000-0000-0000-0000-000000000000}"/>
          </ac:spMkLst>
        </pc:spChg>
      </pc:sldChg>
      <pc:sldChg chg="modSp mod">
        <pc:chgData name="Beatriz Neto" userId="56d8f017e7ce946f" providerId="LiveId" clId="{FD8415B6-CE82-4174-AC52-452B490FEE49}" dt="2026-05-05T14:06:26.477" v="33" actId="20577"/>
        <pc:sldMkLst>
          <pc:docMk/>
          <pc:sldMk cId="0" sldId="264"/>
        </pc:sldMkLst>
        <pc:spChg chg="mod">
          <ac:chgData name="Beatriz Neto" userId="56d8f017e7ce946f" providerId="LiveId" clId="{FD8415B6-CE82-4174-AC52-452B490FEE49}" dt="2026-05-05T14:06:26.477" v="33" actId="20577"/>
          <ac:spMkLst>
            <pc:docMk/>
            <pc:sldMk cId="0" sldId="264"/>
            <ac:spMk id="8" creationId="{00000000-0000-0000-0000-000000000000}"/>
          </ac:spMkLst>
        </pc:spChg>
      </pc:sldChg>
      <pc:sldChg chg="modSp mod">
        <pc:chgData name="Beatriz Neto" userId="56d8f017e7ce946f" providerId="LiveId" clId="{FD8415B6-CE82-4174-AC52-452B490FEE49}" dt="2026-05-05T14:06:43.397" v="34" actId="1076"/>
        <pc:sldMkLst>
          <pc:docMk/>
          <pc:sldMk cId="0" sldId="272"/>
        </pc:sldMkLst>
        <pc:spChg chg="mod">
          <ac:chgData name="Beatriz Neto" userId="56d8f017e7ce946f" providerId="LiveId" clId="{FD8415B6-CE82-4174-AC52-452B490FEE49}" dt="2026-05-05T14:06:43.397" v="34" actId="1076"/>
          <ac:spMkLst>
            <pc:docMk/>
            <pc:sldMk cId="0" sldId="272"/>
            <ac:spMk id="1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7924800" cy="515938"/>
          </a:xfrm>
          <a:prstGeom prst="rect">
            <a:avLst/>
          </a:prstGeom>
        </p:spPr>
        <p:txBody>
          <a:bodyPr vert="horz" lIns="91440" tIns="45720" rIns="91440" bIns="45720" rtlCol="0"/>
          <a:lstStyle>
            <a:lvl1pPr algn="l">
              <a:defRPr sz="1200"/>
            </a:lvl1pPr>
          </a:lstStyle>
          <a:p>
            <a:endParaRPr lang="en-US"/>
          </a:p>
        </p:txBody>
      </p:sp>
      <p:sp>
        <p:nvSpPr>
          <p:cNvPr id="3" name="Marcador de Posição da Data 2"/>
          <p:cNvSpPr>
            <a:spLocks noGrp="1"/>
          </p:cNvSpPr>
          <p:nvPr>
            <p:ph type="dt" idx="1"/>
          </p:nvPr>
        </p:nvSpPr>
        <p:spPr>
          <a:xfrm>
            <a:off x="10358438" y="0"/>
            <a:ext cx="7924800" cy="515938"/>
          </a:xfrm>
          <a:prstGeom prst="rect">
            <a:avLst/>
          </a:prstGeom>
        </p:spPr>
        <p:txBody>
          <a:bodyPr vert="horz" lIns="91440" tIns="45720" rIns="91440" bIns="45720" rtlCol="0"/>
          <a:lstStyle>
            <a:lvl1pPr algn="r">
              <a:defRPr sz="1200"/>
            </a:lvl1pPr>
          </a:lstStyle>
          <a:p>
            <a:fld id="{3D1EBCEC-0A9F-4EB8-974C-FC2D5CFE757D}" type="datetimeFigureOut">
              <a:rPr lang="en-US" smtClean="0"/>
              <a:t>5/5/2026</a:t>
            </a:fld>
            <a:endParaRPr lang="en-US"/>
          </a:p>
        </p:txBody>
      </p:sp>
      <p:sp>
        <p:nvSpPr>
          <p:cNvPr id="4" name="Marcador de Posição da Imagem do Diapositivo 3"/>
          <p:cNvSpPr>
            <a:spLocks noGrp="1" noRot="1" noChangeAspect="1"/>
          </p:cNvSpPr>
          <p:nvPr>
            <p:ph type="sldImg" idx="2"/>
          </p:nvPr>
        </p:nvSpPr>
        <p:spPr>
          <a:xfrm>
            <a:off x="6057900" y="1285875"/>
            <a:ext cx="6172200" cy="3471863"/>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Posição de Notas 4"/>
          <p:cNvSpPr>
            <a:spLocks noGrp="1"/>
          </p:cNvSpPr>
          <p:nvPr>
            <p:ph type="body" sz="quarter" idx="3"/>
          </p:nvPr>
        </p:nvSpPr>
        <p:spPr>
          <a:xfrm>
            <a:off x="1828800" y="4951413"/>
            <a:ext cx="14630400" cy="4049712"/>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US"/>
          </a:p>
        </p:txBody>
      </p:sp>
      <p:sp>
        <p:nvSpPr>
          <p:cNvPr id="6" name="Marcador de Posição do Rodapé 5"/>
          <p:cNvSpPr>
            <a:spLocks noGrp="1"/>
          </p:cNvSpPr>
          <p:nvPr>
            <p:ph type="ftr" sz="quarter" idx="4"/>
          </p:nvPr>
        </p:nvSpPr>
        <p:spPr>
          <a:xfrm>
            <a:off x="0" y="9771063"/>
            <a:ext cx="7924800" cy="515937"/>
          </a:xfrm>
          <a:prstGeom prst="rect">
            <a:avLst/>
          </a:prstGeom>
        </p:spPr>
        <p:txBody>
          <a:bodyPr vert="horz" lIns="91440" tIns="45720" rIns="91440" bIns="45720" rtlCol="0" anchor="b"/>
          <a:lstStyle>
            <a:lvl1pPr algn="l">
              <a:defRPr sz="1200"/>
            </a:lvl1pPr>
          </a:lstStyle>
          <a:p>
            <a:endParaRPr lang="en-US"/>
          </a:p>
        </p:txBody>
      </p:sp>
      <p:sp>
        <p:nvSpPr>
          <p:cNvPr id="7" name="Marcador de Posição do Número do Diapositivo 6"/>
          <p:cNvSpPr>
            <a:spLocks noGrp="1"/>
          </p:cNvSpPr>
          <p:nvPr>
            <p:ph type="sldNum" sz="quarter" idx="5"/>
          </p:nvPr>
        </p:nvSpPr>
        <p:spPr>
          <a:xfrm>
            <a:off x="10358438" y="9771063"/>
            <a:ext cx="7924800" cy="515937"/>
          </a:xfrm>
          <a:prstGeom prst="rect">
            <a:avLst/>
          </a:prstGeom>
        </p:spPr>
        <p:txBody>
          <a:bodyPr vert="horz" lIns="91440" tIns="45720" rIns="91440" bIns="45720" rtlCol="0" anchor="b"/>
          <a:lstStyle>
            <a:lvl1pPr algn="r">
              <a:defRPr sz="1200"/>
            </a:lvl1pPr>
          </a:lstStyle>
          <a:p>
            <a:fld id="{E22E12E4-FB66-45B8-91F3-0104770E33AF}" type="slidenum">
              <a:rPr lang="en-US" smtClean="0"/>
              <a:t>‹nº›</a:t>
            </a:fld>
            <a:endParaRPr lang="en-US"/>
          </a:p>
        </p:txBody>
      </p:sp>
    </p:spTree>
    <p:extLst>
      <p:ext uri="{BB962C8B-B14F-4D97-AF65-F5344CB8AC3E}">
        <p14:creationId xmlns:p14="http://schemas.microsoft.com/office/powerpoint/2010/main" val="2407969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Bom dia a todos, é um gosto estar aqui hoje nesta última de etapa de divulgação de resultados do trabalho que desenvolvemos ao longo  últimos anos. Vou então apresentar o índice para avaliar ementas desenvolvido no projeto, assim como os resultados da sua aplicação.</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a:t>
            </a:fld>
            <a:endParaRPr lang="en-US"/>
          </a:p>
        </p:txBody>
      </p:sp>
    </p:spTree>
    <p:extLst>
      <p:ext uri="{BB962C8B-B14F-4D97-AF65-F5344CB8AC3E}">
        <p14:creationId xmlns:p14="http://schemas.microsoft.com/office/powerpoint/2010/main" val="2053515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Focando agora nas diferenças entre países, podemos ver que os menus da Turquia acabam por ter os scores mais elevados no que diz respeito à concordância com a dieta mediterrânica, e Portugal acaba por ter os scores mais reduzidos sendo que a </a:t>
            </a:r>
            <a:r>
              <a:rPr lang="pt-PT" sz="1200" kern="1200" dirty="0" err="1">
                <a:solidFill>
                  <a:schemeClr val="tx1"/>
                </a:solidFill>
                <a:effectLst/>
                <a:latin typeface="+mn-lt"/>
                <a:ea typeface="+mn-ea"/>
                <a:cs typeface="+mn-cs"/>
              </a:rPr>
              <a:t>croacia</a:t>
            </a:r>
            <a:r>
              <a:rPr lang="pt-PT" sz="1200" kern="1200" dirty="0">
                <a:solidFill>
                  <a:schemeClr val="tx1"/>
                </a:solidFill>
                <a:effectLst/>
                <a:latin typeface="+mn-lt"/>
                <a:ea typeface="+mn-ea"/>
                <a:cs typeface="+mn-cs"/>
              </a:rPr>
              <a:t> apresentou scores intermédios de concordância.</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10</a:t>
            </a:fld>
            <a:endParaRPr lang="en-US"/>
          </a:p>
        </p:txBody>
      </p:sp>
    </p:spTree>
    <p:extLst>
      <p:ext uri="{BB962C8B-B14F-4D97-AF65-F5344CB8AC3E}">
        <p14:creationId xmlns:p14="http://schemas.microsoft.com/office/powerpoint/2010/main" val="3171384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Olhando agora especificamente para os resultados da disponibilidade, todos os países têm falta de pratos com ovo como fonte de proteína principal, são necessários mais pratos com cereais integrais, está em falta também a utilização de azeite, a inclusão de frutos elogiosos e também a utilização de produtos sazonais.</a:t>
            </a:r>
          </a:p>
          <a:p>
            <a:r>
              <a:rPr lang="pt-PT" sz="1200" kern="1200" dirty="0">
                <a:solidFill>
                  <a:schemeClr val="tx1"/>
                </a:solidFill>
                <a:effectLst/>
                <a:latin typeface="+mn-lt"/>
                <a:ea typeface="+mn-ea"/>
                <a:cs typeface="+mn-cs"/>
              </a:rPr>
              <a:t>Olhando agora especificamente para cada país conseguimos perceber que a Croácia e a </a:t>
            </a:r>
            <a:r>
              <a:rPr lang="pt-PT" sz="1200" kern="1200" dirty="0" err="1">
                <a:solidFill>
                  <a:schemeClr val="tx1"/>
                </a:solidFill>
                <a:effectLst/>
                <a:latin typeface="+mn-lt"/>
                <a:ea typeface="+mn-ea"/>
                <a:cs typeface="+mn-cs"/>
              </a:rPr>
              <a:t>turquia</a:t>
            </a:r>
            <a:r>
              <a:rPr lang="pt-PT" sz="1200" kern="1200" dirty="0">
                <a:solidFill>
                  <a:schemeClr val="tx1"/>
                </a:solidFill>
                <a:effectLst/>
                <a:latin typeface="+mn-lt"/>
                <a:ea typeface="+mn-ea"/>
                <a:cs typeface="+mn-cs"/>
              </a:rPr>
              <a:t> tem uma baixa disponibilidade de pratos com ovo. Nas ementas portuguesas e da </a:t>
            </a:r>
            <a:r>
              <a:rPr lang="pt-PT" sz="1200" kern="1200" dirty="0" err="1">
                <a:solidFill>
                  <a:schemeClr val="tx1"/>
                </a:solidFill>
                <a:effectLst/>
                <a:latin typeface="+mn-lt"/>
                <a:ea typeface="+mn-ea"/>
                <a:cs typeface="+mn-cs"/>
              </a:rPr>
              <a:t>turquia</a:t>
            </a:r>
            <a:r>
              <a:rPr lang="pt-PT" sz="1200" kern="1200" dirty="0">
                <a:solidFill>
                  <a:schemeClr val="tx1"/>
                </a:solidFill>
                <a:effectLst/>
                <a:latin typeface="+mn-lt"/>
                <a:ea typeface="+mn-ea"/>
                <a:cs typeface="+mn-cs"/>
              </a:rPr>
              <a:t> também existe uma utilização reduzida de produtos sazonais. Sendo que a falta de utilização de azeite nas ementa é comum aos três países. Acrescentando também a reduzida utilização de frutos oleaginosos em Portugal e na </a:t>
            </a:r>
            <a:r>
              <a:rPr lang="pt-PT" sz="1200" kern="1200" dirty="0" err="1">
                <a:solidFill>
                  <a:schemeClr val="tx1"/>
                </a:solidFill>
                <a:effectLst/>
                <a:latin typeface="+mn-lt"/>
                <a:ea typeface="+mn-ea"/>
                <a:cs typeface="+mn-cs"/>
              </a:rPr>
              <a:t>turquia</a:t>
            </a:r>
            <a:r>
              <a:rPr lang="pt-PT" sz="1200" kern="1200" dirty="0">
                <a:solidFill>
                  <a:schemeClr val="tx1"/>
                </a:solidFill>
                <a:effectLst/>
                <a:latin typeface="+mn-lt"/>
                <a:ea typeface="+mn-ea"/>
                <a:cs typeface="+mn-cs"/>
              </a:rPr>
              <a:t> e a falta de cereais integrais especificamente nas ementas portuguesas.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11</a:t>
            </a:fld>
            <a:endParaRPr lang="en-US"/>
          </a:p>
        </p:txBody>
      </p:sp>
    </p:spTree>
    <p:extLst>
      <p:ext uri="{BB962C8B-B14F-4D97-AF65-F5344CB8AC3E}">
        <p14:creationId xmlns:p14="http://schemas.microsoft.com/office/powerpoint/2010/main" val="3854181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Quanto à variedade de alimentos, todos os países acabam por ter uma inclusão reduzida de pratos </a:t>
            </a:r>
            <a:r>
              <a:rPr lang="pt-PT" sz="1200" kern="1200" dirty="0" err="1">
                <a:solidFill>
                  <a:schemeClr val="tx1"/>
                </a:solidFill>
                <a:effectLst/>
                <a:latin typeface="+mn-lt"/>
                <a:ea typeface="+mn-ea"/>
                <a:cs typeface="+mn-cs"/>
              </a:rPr>
              <a:t>mediterranicos</a:t>
            </a:r>
            <a:r>
              <a:rPr lang="pt-PT" sz="1200" kern="1200" dirty="0">
                <a:solidFill>
                  <a:schemeClr val="tx1"/>
                </a:solidFill>
                <a:effectLst/>
                <a:latin typeface="+mn-lt"/>
                <a:ea typeface="+mn-ea"/>
                <a:cs typeface="+mn-cs"/>
              </a:rPr>
              <a:t>, uma maior presença de pratos com carne do que com pescado, falta de mais pratos com carne magras do que carnes vermelhas e a reduzida inclusão de leguminosas.</a:t>
            </a:r>
          </a:p>
          <a:p>
            <a:r>
              <a:rPr lang="pt-PT" sz="1200" kern="1200" dirty="0">
                <a:solidFill>
                  <a:schemeClr val="tx1"/>
                </a:solidFill>
                <a:effectLst/>
                <a:latin typeface="+mn-lt"/>
                <a:ea typeface="+mn-ea"/>
                <a:cs typeface="+mn-cs"/>
              </a:rPr>
              <a:t> No caso da Croácia existe uma utilização excessiva de carnes processadas e uma disponibilidade reduzida de fruta nas ementas. No caso de Portugal verifica-se falta de inclusão de pratos típicos </a:t>
            </a:r>
            <a:r>
              <a:rPr lang="pt-PT" sz="1200" kern="1200" dirty="0" err="1">
                <a:solidFill>
                  <a:schemeClr val="tx1"/>
                </a:solidFill>
                <a:effectLst/>
                <a:latin typeface="+mn-lt"/>
                <a:ea typeface="+mn-ea"/>
                <a:cs typeface="+mn-cs"/>
              </a:rPr>
              <a:t>mediterranicos</a:t>
            </a:r>
            <a:r>
              <a:rPr lang="pt-PT" sz="1200" kern="1200" dirty="0">
                <a:solidFill>
                  <a:schemeClr val="tx1"/>
                </a:solidFill>
                <a:effectLst/>
                <a:latin typeface="+mn-lt"/>
                <a:ea typeface="+mn-ea"/>
                <a:cs typeface="+mn-cs"/>
              </a:rPr>
              <a:t>, assim como de hortícolas e leguminosas na frequência adequada, para além disso há também uma elevada utilização de carnes processadas. Por último no caso da Turquia existe uma elevada disponibilidade  de sobremesas doces nas ementas.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12</a:t>
            </a:fld>
            <a:endParaRPr lang="en-US"/>
          </a:p>
        </p:txBody>
      </p:sp>
    </p:spTree>
    <p:extLst>
      <p:ext uri="{BB962C8B-B14F-4D97-AF65-F5344CB8AC3E}">
        <p14:creationId xmlns:p14="http://schemas.microsoft.com/office/powerpoint/2010/main" val="2237850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De uma forma geral como já vimos anteriormente todos os três países acabam por ter uma concordância com a dieta mediterrânica muito baixa. Os diferentes resultados que vimos nestas dimensões devem-se principalmente ao facto de existirem diferentes culturas e também gastronomias distintas. Mas estes resultados acabam por nos permitir identificar as oportunidades para promover ementas mais mediterrânicas nestas instituições de ensino superior.</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13</a:t>
            </a:fld>
            <a:endParaRPr lang="en-US"/>
          </a:p>
        </p:txBody>
      </p:sp>
    </p:spTree>
    <p:extLst>
      <p:ext uri="{BB962C8B-B14F-4D97-AF65-F5344CB8AC3E}">
        <p14:creationId xmlns:p14="http://schemas.microsoft.com/office/powerpoint/2010/main" val="2161557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A diferente localização, cultura e gastronomia acabam por ser fatores que criam variações na variedade e disponibilidade de alimentos presentes nas ementas.</a:t>
            </a:r>
          </a:p>
          <a:p>
            <a:r>
              <a:rPr lang="pt-PT" sz="1200" kern="1200" dirty="0">
                <a:solidFill>
                  <a:schemeClr val="tx1"/>
                </a:solidFill>
                <a:effectLst/>
                <a:latin typeface="+mn-lt"/>
                <a:ea typeface="+mn-ea"/>
                <a:cs typeface="+mn-cs"/>
              </a:rPr>
              <a:t>Por exemplo em Portugal, a </a:t>
            </a:r>
            <a:r>
              <a:rPr lang="pt-PT" sz="1200" kern="1200" dirty="0" err="1">
                <a:solidFill>
                  <a:schemeClr val="tx1"/>
                </a:solidFill>
                <a:effectLst/>
                <a:latin typeface="+mn-lt"/>
                <a:ea typeface="+mn-ea"/>
                <a:cs typeface="+mn-cs"/>
              </a:rPr>
              <a:t>existencia</a:t>
            </a:r>
            <a:r>
              <a:rPr lang="pt-PT" sz="1200" kern="1200" dirty="0">
                <a:solidFill>
                  <a:schemeClr val="tx1"/>
                </a:solidFill>
                <a:effectLst/>
                <a:latin typeface="+mn-lt"/>
                <a:ea typeface="+mn-ea"/>
                <a:cs typeface="+mn-cs"/>
              </a:rPr>
              <a:t> de uma linha costeira leva a um elevada disponibilidade e variedade de pescado, que é uma parte importante da gastronomia e hábitos de consumo.</a:t>
            </a:r>
          </a:p>
          <a:p>
            <a:r>
              <a:rPr lang="pt-PT" sz="1200" kern="1200" dirty="0">
                <a:solidFill>
                  <a:schemeClr val="tx1"/>
                </a:solidFill>
                <a:effectLst/>
                <a:latin typeface="+mn-lt"/>
                <a:ea typeface="+mn-ea"/>
                <a:cs typeface="+mn-cs"/>
              </a:rPr>
              <a:t>No que diz respeito à Croácia há diferenças a nível regional, as regiões mais interiores acabam por ter um consumo mais elevado de carne, e nas regiões mais costeiras existe um consumo mais frequente de peixe  que acaba por se refletir nas ementas. </a:t>
            </a:r>
          </a:p>
          <a:p>
            <a:r>
              <a:rPr lang="pt-PT" sz="1200" kern="1200" dirty="0">
                <a:solidFill>
                  <a:schemeClr val="tx1"/>
                </a:solidFill>
                <a:effectLst/>
                <a:latin typeface="+mn-lt"/>
                <a:ea typeface="+mn-ea"/>
                <a:cs typeface="+mn-cs"/>
              </a:rPr>
              <a:t>Para além disso na Turquia existe um consumo reduzido de pescado, e um consumo bastante acentuado de carnes vermelhas que acabam por ser mais típicas e tradicionais nos pratos da Turquia.</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14</a:t>
            </a:fld>
            <a:endParaRPr lang="en-US"/>
          </a:p>
        </p:txBody>
      </p:sp>
    </p:spTree>
    <p:extLst>
      <p:ext uri="{BB962C8B-B14F-4D97-AF65-F5344CB8AC3E}">
        <p14:creationId xmlns:p14="http://schemas.microsoft.com/office/powerpoint/2010/main" val="3688677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De qualquer forma há algumas conclusões que é importante considerar no que diz respeito aos resultados de disponibilidade, nomeadamente o custo dos alimentos em cada país, apesar de que no geral todos os alimentos têm um custo mais elevado devido à inflação. Destaca-se o preço do azeite, os frutos oleaginosas e sementes que acabam por ser alimentos caros, o que pode justificar também a sua reduzida presença nas ementas.</a:t>
            </a:r>
          </a:p>
          <a:p>
            <a:r>
              <a:rPr lang="pt-PT" sz="1200" kern="1200" dirty="0">
                <a:solidFill>
                  <a:schemeClr val="tx1"/>
                </a:solidFill>
                <a:effectLst/>
                <a:latin typeface="+mn-lt"/>
                <a:ea typeface="+mn-ea"/>
                <a:cs typeface="+mn-cs"/>
              </a:rPr>
              <a:t>Para além disso a baixa disponibilidade de azeite pode dever-se também ao facto de não estar presente na descrição das ementas e acabou por ser pontuado como não aplicável. Sendo que habitualmente é apenas usado para tempero e não na confeção. </a:t>
            </a:r>
          </a:p>
          <a:p>
            <a:r>
              <a:rPr lang="pt-PT" sz="1200" kern="1200" dirty="0">
                <a:solidFill>
                  <a:schemeClr val="tx1"/>
                </a:solidFill>
                <a:effectLst/>
                <a:latin typeface="+mn-lt"/>
                <a:ea typeface="+mn-ea"/>
                <a:cs typeface="+mn-cs"/>
              </a:rPr>
              <a:t>Relativamente aos pratos com ovo, existe ainda a crença de que o ovo não é uma fonte de proteína suficientemente boa e adequada, e portanto acaba também por ser uma barreira à sua inclusão nas ementas e uma barreira a dietas mais sustentáveis </a:t>
            </a:r>
          </a:p>
          <a:p>
            <a:r>
              <a:rPr lang="pt-PT" sz="1200" kern="1200" dirty="0">
                <a:solidFill>
                  <a:schemeClr val="tx1"/>
                </a:solidFill>
                <a:effectLst/>
                <a:latin typeface="+mn-lt"/>
                <a:ea typeface="+mn-ea"/>
                <a:cs typeface="+mn-cs"/>
              </a:rPr>
              <a:t>A sazonalidade é outro critério difícil de avaliar, sendo que hoje em dia a maioria dos alimentos estão disponíveis o ano inteiro. </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15</a:t>
            </a:fld>
            <a:endParaRPr lang="en-US"/>
          </a:p>
        </p:txBody>
      </p:sp>
    </p:spTree>
    <p:extLst>
      <p:ext uri="{BB962C8B-B14F-4D97-AF65-F5344CB8AC3E}">
        <p14:creationId xmlns:p14="http://schemas.microsoft.com/office/powerpoint/2010/main" val="1957757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Quanto aos resultados de variedade, A baixa variedade de alimentos característicos da dieta mediterrânica como as leguminosas, hortícolas e pratos típicos mediterrânicos nas ementas, é o que contribui principalmente para a baixa concordância com a DM. O que acaba por se alinhar com os hábitos de consumo dos países, em questão, nomeadamente um consumo superior de carne e de pescado. Para além disso, existe também um elevado consumo de carnes vermelhas e processadas, em Portugal e na CROACIA.</a:t>
            </a:r>
          </a:p>
          <a:p>
            <a:r>
              <a:rPr lang="pt-PT" sz="1200" kern="1200" dirty="0">
                <a:solidFill>
                  <a:schemeClr val="tx1"/>
                </a:solidFill>
                <a:effectLst/>
                <a:latin typeface="+mn-lt"/>
                <a:ea typeface="+mn-ea"/>
                <a:cs typeface="+mn-cs"/>
              </a:rPr>
              <a:t>Relativamente à oferta de sobremesas doces, acaba por ser superior na ementas da Turquia, que se justifica pelo facto de ser um hábito tradicional da cultura turca, oferecer sobremesas doces como sinal de respeito. Neste sentido, é necessário promover também a oferta de fruta nos refeitórios das instituições.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16</a:t>
            </a:fld>
            <a:endParaRPr lang="en-US"/>
          </a:p>
        </p:txBody>
      </p:sp>
    </p:spTree>
    <p:extLst>
      <p:ext uri="{BB962C8B-B14F-4D97-AF65-F5344CB8AC3E}">
        <p14:creationId xmlns:p14="http://schemas.microsoft.com/office/powerpoint/2010/main" val="2549423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para concluir  existem vários estudos que mostram que de facto existem </a:t>
            </a:r>
            <a:r>
              <a:rPr lang="pt-PT" sz="1200" kern="1200" dirty="0" err="1">
                <a:solidFill>
                  <a:schemeClr val="tx1"/>
                </a:solidFill>
                <a:effectLst/>
                <a:latin typeface="+mn-lt"/>
                <a:ea typeface="+mn-ea"/>
                <a:cs typeface="+mn-cs"/>
              </a:rPr>
              <a:t>niveis</a:t>
            </a:r>
            <a:r>
              <a:rPr lang="pt-PT" sz="1200" kern="1200" dirty="0">
                <a:solidFill>
                  <a:schemeClr val="tx1"/>
                </a:solidFill>
                <a:effectLst/>
                <a:latin typeface="+mn-lt"/>
                <a:ea typeface="+mn-ea"/>
                <a:cs typeface="+mn-cs"/>
              </a:rPr>
              <a:t> diferente de adesão à dieta mediterrânica nas ementas, o que se alinha com os nossos resultados.</a:t>
            </a:r>
          </a:p>
          <a:p>
            <a:r>
              <a:rPr lang="pt-PT" sz="1200" kern="1200" dirty="0">
                <a:solidFill>
                  <a:schemeClr val="tx1"/>
                </a:solidFill>
                <a:effectLst/>
                <a:latin typeface="+mn-lt"/>
                <a:ea typeface="+mn-ea"/>
                <a:cs typeface="+mn-cs"/>
              </a:rPr>
              <a:t>Existe de facto uma necessidade de melhorar as ementas universitárias e adequar aqui às especificidades de cada país. De uma forma geral é importante aumentar a disponibilidade  dos alimentos típicos da dieta mediterrânica, promover os hortícolas e o consumo de leguminosas e reduzir o consumo carne, principalmente as carnes vermelhas.</a:t>
            </a:r>
          </a:p>
          <a:p>
            <a:r>
              <a:rPr lang="pt-PT" sz="1200" kern="1200" dirty="0">
                <a:solidFill>
                  <a:schemeClr val="tx1"/>
                </a:solidFill>
                <a:effectLst/>
                <a:latin typeface="+mn-lt"/>
                <a:ea typeface="+mn-ea"/>
                <a:cs typeface="+mn-cs"/>
              </a:rPr>
              <a:t>Para finalizar, todos estes resultados são importantes para compreendermos a oferta atual nas universidades e com base nisto, conseguirmos escolher as melhores estratégias para promover a adesão à dieta mediterrânica nas populações universitárias.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17</a:t>
            </a:fld>
            <a:endParaRPr lang="en-US"/>
          </a:p>
        </p:txBody>
      </p:sp>
    </p:spTree>
    <p:extLst>
      <p:ext uri="{BB962C8B-B14F-4D97-AF65-F5344CB8AC3E}">
        <p14:creationId xmlns:p14="http://schemas.microsoft.com/office/powerpoint/2010/main" val="1903926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a:solidFill>
                  <a:schemeClr val="tx1"/>
                </a:solidFill>
                <a:effectLst/>
                <a:latin typeface="+mn-lt"/>
                <a:ea typeface="+mn-ea"/>
                <a:cs typeface="+mn-cs"/>
              </a:rPr>
              <a:t>Muito obrigado pela vossa atenção </a:t>
            </a:r>
            <a:r>
              <a:rPr lang="pt-PT" sz="1200" kern="1200">
                <a:solidFill>
                  <a:schemeClr val="tx1"/>
                </a:solidFill>
                <a:effectLst/>
                <a:latin typeface="+mn-lt"/>
                <a:ea typeface="+mn-ea"/>
                <a:cs typeface="+mn-cs"/>
                <a:sym typeface="Segoe UI Emoji" panose="020B0502040204020203" pitchFamily="34" charset="0"/>
              </a:rPr>
              <a:t>😊</a:t>
            </a:r>
            <a:endParaRPr lang="pt-PT" sz="1200" kern="1200">
              <a:solidFill>
                <a:schemeClr val="tx1"/>
              </a:solidFill>
              <a:effectLst/>
              <a:latin typeface="+mn-lt"/>
              <a:ea typeface="+mn-ea"/>
              <a:cs typeface="+mn-cs"/>
            </a:endParaRPr>
          </a:p>
          <a:p>
            <a:endParaRPr lang="en-US"/>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18</a:t>
            </a:fld>
            <a:endParaRPr lang="en-US"/>
          </a:p>
        </p:txBody>
      </p:sp>
    </p:spTree>
    <p:extLst>
      <p:ext uri="{BB962C8B-B14F-4D97-AF65-F5344CB8AC3E}">
        <p14:creationId xmlns:p14="http://schemas.microsoft.com/office/powerpoint/2010/main" val="3902663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Para começar, os objetivos da primeira parte do projeto era então desenvolver este modelo que guiasse a investigação no que diz respeito à adesão à dieta mediterrânica nos refeitórios das instituições de ensino superior. E para que isto fosse possível foi então desenvolvido um índice que avaliava a concordância das ementas com a dieta mediterrânica.</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2</a:t>
            </a:fld>
            <a:endParaRPr lang="en-US"/>
          </a:p>
        </p:txBody>
      </p:sp>
    </p:spTree>
    <p:extLst>
      <p:ext uri="{BB962C8B-B14F-4D97-AF65-F5344CB8AC3E}">
        <p14:creationId xmlns:p14="http://schemas.microsoft.com/office/powerpoint/2010/main" val="2315050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Antes de mais é importante saber por que é que é tão importante avaliarmos esta concordância das ementas com a dieta mediterrânica. </a:t>
            </a:r>
          </a:p>
          <a:p>
            <a:r>
              <a:rPr lang="pt-PT" sz="1200" kern="1200" dirty="0">
                <a:solidFill>
                  <a:schemeClr val="tx1"/>
                </a:solidFill>
                <a:effectLst/>
                <a:latin typeface="+mn-lt"/>
                <a:ea typeface="+mn-ea"/>
                <a:cs typeface="+mn-cs"/>
              </a:rPr>
              <a:t>A universidade é o local onde os estudantes passam grande parte do seu dia e como tal acabam por realizar as suas refeições nos locais disponíveis para tal. Desta forma as universidades acabam por ter este papel importantes nos hábitos alimentares dos estudantes.</a:t>
            </a:r>
          </a:p>
          <a:p>
            <a:r>
              <a:rPr lang="pt-PT" sz="1200" kern="1200" dirty="0">
                <a:solidFill>
                  <a:schemeClr val="tx1"/>
                </a:solidFill>
                <a:effectLst/>
                <a:latin typeface="+mn-lt"/>
                <a:ea typeface="+mn-ea"/>
                <a:cs typeface="+mn-cs"/>
              </a:rPr>
              <a:t>Por isso torna-se crucial promover hábitos de alimentação saudáveis junto dos estudantes a promover a adesão à dieta mediterrânica, aumentar então a disponibilidade de opções mediterrânicas nos refeitórios. Desta forma devemos reduzir oferta de alimentos menos adequados e promover a mudança do comportamento dos estudantes.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3</a:t>
            </a:fld>
            <a:endParaRPr lang="en-US"/>
          </a:p>
        </p:txBody>
      </p:sp>
    </p:spTree>
    <p:extLst>
      <p:ext uri="{BB962C8B-B14F-4D97-AF65-F5344CB8AC3E}">
        <p14:creationId xmlns:p14="http://schemas.microsoft.com/office/powerpoint/2010/main" val="159036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Considerando que a dieta mediterrânica é uma das dietas mais saudáveis e sustentáveis com diversos benefícios comprovados e é importante compreendermos se as ofertas disponíveis nas instituições de ensino superior, se adequam ou não esta dieta para que possa ser feita então uma mudança no sentido de fornecer opções mais mediterrânicas.</a:t>
            </a:r>
          </a:p>
          <a:p>
            <a:r>
              <a:rPr lang="pt-PT" sz="1200" kern="1200" dirty="0">
                <a:solidFill>
                  <a:schemeClr val="tx1"/>
                </a:solidFill>
                <a:effectLst/>
                <a:latin typeface="+mn-lt"/>
                <a:ea typeface="+mn-ea"/>
                <a:cs typeface="+mn-cs"/>
              </a:rPr>
              <a:t>Para conseguirmos então diagnosticar esta concordância das ementas dos refeitórios com a dieta mediterrânica foi criado o MEDCIN que é um índice que faz então este diagnóstico, E acaba por ser uma ferramenta inovadora na área da alimentação coletiva.</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4</a:t>
            </a:fld>
            <a:endParaRPr lang="en-US"/>
          </a:p>
        </p:txBody>
      </p:sp>
    </p:spTree>
    <p:extLst>
      <p:ext uri="{BB962C8B-B14F-4D97-AF65-F5344CB8AC3E}">
        <p14:creationId xmlns:p14="http://schemas.microsoft.com/office/powerpoint/2010/main" val="3690226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Portanto este é a estrutura do </a:t>
            </a:r>
            <a:r>
              <a:rPr lang="pt-PT" sz="1200" kern="1200" dirty="0" err="1">
                <a:solidFill>
                  <a:schemeClr val="tx1"/>
                </a:solidFill>
                <a:effectLst/>
                <a:latin typeface="+mn-lt"/>
                <a:ea typeface="+mn-ea"/>
                <a:cs typeface="+mn-cs"/>
              </a:rPr>
              <a:t>do</a:t>
            </a:r>
            <a:r>
              <a:rPr lang="pt-PT" sz="1200" kern="1200" dirty="0">
                <a:solidFill>
                  <a:schemeClr val="tx1"/>
                </a:solidFill>
                <a:effectLst/>
                <a:latin typeface="+mn-lt"/>
                <a:ea typeface="+mn-ea"/>
                <a:cs typeface="+mn-cs"/>
              </a:rPr>
              <a:t> MEDCIN, é um índice que é dividido em 4 dimensões. A primeira é relativa à disponibilidade e variedade de alimentos característicos da dieta mediterrânica nas ementas e é a única dimensão que é obrigatória de ser avaliada para que possamos ter um score final. </a:t>
            </a:r>
          </a:p>
          <a:p>
            <a:r>
              <a:rPr lang="pt-PT" sz="1200" kern="1200" dirty="0">
                <a:solidFill>
                  <a:schemeClr val="tx1"/>
                </a:solidFill>
                <a:effectLst/>
                <a:latin typeface="+mn-lt"/>
                <a:ea typeface="+mn-ea"/>
                <a:cs typeface="+mn-cs"/>
              </a:rPr>
              <a:t>A segunda dimensão já diz respeito principalmente à composição nutricional das ementas, a terceira é uma dimensão relativa já a documentação e ficheiros adicionais que possam apoiar então a avaliação das ementas nomeadamente fichas técnicas, e por fim temos uma última dimensão que diz respeito a uma verificação no local com o objetivo de confirmar a avaliação feita nas dimensões anteriores, sendo que estas três ultimas são opcionais. O índice esta disponível aqui no QR </a:t>
            </a:r>
            <a:r>
              <a:rPr lang="pt-PT" sz="1200" kern="1200" dirty="0" err="1">
                <a:solidFill>
                  <a:schemeClr val="tx1"/>
                </a:solidFill>
                <a:effectLst/>
                <a:latin typeface="+mn-lt"/>
                <a:ea typeface="+mn-ea"/>
                <a:cs typeface="+mn-cs"/>
              </a:rPr>
              <a:t>Code</a:t>
            </a:r>
            <a:r>
              <a:rPr lang="pt-PT" sz="1200" kern="1200" dirty="0">
                <a:solidFill>
                  <a:schemeClr val="tx1"/>
                </a:solidFill>
                <a:effectLst/>
                <a:latin typeface="+mn-lt"/>
                <a:ea typeface="+mn-ea"/>
                <a:cs typeface="+mn-cs"/>
              </a:rPr>
              <a:t> para download assim como também está no nosso website.</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5</a:t>
            </a:fld>
            <a:endParaRPr lang="en-US"/>
          </a:p>
        </p:txBody>
      </p:sp>
    </p:spTree>
    <p:extLst>
      <p:ext uri="{BB962C8B-B14F-4D97-AF65-F5344CB8AC3E}">
        <p14:creationId xmlns:p14="http://schemas.microsoft.com/office/powerpoint/2010/main" val="1635600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kern="1200" dirty="0">
                <a:solidFill>
                  <a:schemeClr val="tx1"/>
                </a:solidFill>
                <a:effectLst/>
                <a:latin typeface="+mn-lt"/>
                <a:ea typeface="+mn-ea"/>
                <a:cs typeface="+mn-cs"/>
              </a:rPr>
              <a:t>Focando agora mais especificamente na primeira dimensão sobre a disponibilidade e variedade de alimentos. A primeira parte é a </a:t>
            </a:r>
            <a:r>
              <a:rPr lang="pt-PT" sz="1200" kern="1200" dirty="0" err="1">
                <a:solidFill>
                  <a:schemeClr val="tx1"/>
                </a:solidFill>
                <a:effectLst/>
                <a:latin typeface="+mn-lt"/>
                <a:ea typeface="+mn-ea"/>
                <a:cs typeface="+mn-cs"/>
              </a:rPr>
              <a:t>sub</a:t>
            </a:r>
            <a:r>
              <a:rPr lang="pt-PT" sz="1200" kern="1200" dirty="0">
                <a:solidFill>
                  <a:schemeClr val="tx1"/>
                </a:solidFill>
                <a:effectLst/>
                <a:latin typeface="+mn-lt"/>
                <a:ea typeface="+mn-ea"/>
                <a:cs typeface="+mn-cs"/>
              </a:rPr>
              <a:t> dimensão A, onde acabamos por ter 12 critérios que se focam na disponibilidade de alimentos característicos da dieta mediterrânica e que avaliam a sua presença nas ementas. Por exemplo se a ementa tem presente sopa com hortícolas, se tem disponível pratos tradicionais mediterrânicos ou mesmo pratos com pescado. </a:t>
            </a:r>
          </a:p>
          <a:p>
            <a:r>
              <a:rPr lang="pt-PT" sz="1200" kern="1200" dirty="0">
                <a:solidFill>
                  <a:schemeClr val="tx1"/>
                </a:solidFill>
                <a:effectLst/>
                <a:latin typeface="+mn-lt"/>
                <a:ea typeface="+mn-ea"/>
                <a:cs typeface="+mn-cs"/>
              </a:rPr>
              <a:t>Na </a:t>
            </a:r>
            <a:r>
              <a:rPr lang="pt-PT" sz="1200" kern="1200" dirty="0" err="1">
                <a:solidFill>
                  <a:schemeClr val="tx1"/>
                </a:solidFill>
                <a:effectLst/>
                <a:latin typeface="+mn-lt"/>
                <a:ea typeface="+mn-ea"/>
                <a:cs typeface="+mn-cs"/>
              </a:rPr>
              <a:t>sub</a:t>
            </a:r>
            <a:r>
              <a:rPr lang="pt-PT" sz="1200" kern="1200" dirty="0">
                <a:solidFill>
                  <a:schemeClr val="tx1"/>
                </a:solidFill>
                <a:effectLst/>
                <a:latin typeface="+mn-lt"/>
                <a:ea typeface="+mn-ea"/>
                <a:cs typeface="+mn-cs"/>
              </a:rPr>
              <a:t> dimensão B já temos 10 itens que se focam principalmente na variedade destes alimentos e avaliam a frequência com que se encontram ou não nas ementas. Por exemplo se são servidas sopas com base de hortícolas ou leguminosas pelo menos 3 a 4 vezes, ou se são fornecidos mais pratos de pescado do que pratos de carne. No geral todos os itens se focam nos princípios da dieta mediterrânica.</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6</a:t>
            </a:fld>
            <a:endParaRPr lang="en-US"/>
          </a:p>
        </p:txBody>
      </p:sp>
    </p:spTree>
    <p:extLst>
      <p:ext uri="{BB962C8B-B14F-4D97-AF65-F5344CB8AC3E}">
        <p14:creationId xmlns:p14="http://schemas.microsoft.com/office/powerpoint/2010/main" val="746561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Num dos </a:t>
            </a:r>
            <a:r>
              <a:rPr lang="pt-PT" sz="1200" kern="1200" dirty="0" err="1">
                <a:solidFill>
                  <a:schemeClr val="tx1"/>
                </a:solidFill>
                <a:effectLst/>
                <a:latin typeface="+mn-lt"/>
                <a:ea typeface="+mn-ea"/>
                <a:cs typeface="+mn-cs"/>
              </a:rPr>
              <a:t>papers</a:t>
            </a:r>
            <a:r>
              <a:rPr lang="pt-PT" sz="1200" kern="1200" dirty="0">
                <a:solidFill>
                  <a:schemeClr val="tx1"/>
                </a:solidFill>
                <a:effectLst/>
                <a:latin typeface="+mn-lt"/>
                <a:ea typeface="+mn-ea"/>
                <a:cs typeface="+mn-cs"/>
              </a:rPr>
              <a:t> que </a:t>
            </a:r>
            <a:r>
              <a:rPr lang="pt-PT" sz="1200" kern="1200" dirty="0" err="1">
                <a:solidFill>
                  <a:schemeClr val="tx1"/>
                </a:solidFill>
                <a:effectLst/>
                <a:latin typeface="+mn-lt"/>
                <a:ea typeface="+mn-ea"/>
                <a:cs typeface="+mn-cs"/>
              </a:rPr>
              <a:t>jápublicamos</a:t>
            </a:r>
            <a:r>
              <a:rPr lang="pt-PT" sz="1200" kern="1200" dirty="0">
                <a:solidFill>
                  <a:schemeClr val="tx1"/>
                </a:solidFill>
                <a:effectLst/>
                <a:latin typeface="+mn-lt"/>
                <a:ea typeface="+mn-ea"/>
                <a:cs typeface="+mn-cs"/>
              </a:rPr>
              <a:t> e que está disponível também no nosso website,  aplicamos então este índice a 60 menus de diferentes instituições para testar e perceber se esta ferramenta é válida e se pode ser utilizada para avaliar ementas nos serviços de alimentação. Ao compararmos os resultados entre 2 investigadores percebemos que de facto após os testes estatísticos mostram que tem uma consistência interna elevada e um </a:t>
            </a:r>
            <a:r>
              <a:rPr lang="pt-PT" sz="1200" kern="1200" dirty="0" err="1">
                <a:solidFill>
                  <a:schemeClr val="tx1"/>
                </a:solidFill>
                <a:effectLst/>
                <a:latin typeface="+mn-lt"/>
                <a:ea typeface="+mn-ea"/>
                <a:cs typeface="+mn-cs"/>
              </a:rPr>
              <a:t>um</a:t>
            </a:r>
            <a:r>
              <a:rPr lang="pt-PT" sz="1200" kern="1200" dirty="0">
                <a:solidFill>
                  <a:schemeClr val="tx1"/>
                </a:solidFill>
                <a:effectLst/>
                <a:latin typeface="+mn-lt"/>
                <a:ea typeface="+mn-ea"/>
                <a:cs typeface="+mn-cs"/>
              </a:rPr>
              <a:t> elevado grau de confiabilidade entre avaliadores. Isto significa que sendo aplicado por diferentes  utilizadores, como uma ferramenta valida.</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7</a:t>
            </a:fld>
            <a:endParaRPr lang="en-US"/>
          </a:p>
        </p:txBody>
      </p:sp>
    </p:spTree>
    <p:extLst>
      <p:ext uri="{BB962C8B-B14F-4D97-AF65-F5344CB8AC3E}">
        <p14:creationId xmlns:p14="http://schemas.microsoft.com/office/powerpoint/2010/main" val="1732019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Após esta fase então de validação da ferramenta foi feita uma recolha de ementas instituições de ensino superiores dos 3 países parceiros do projeto. Obtivemos 24 ementas de Portugal, 14 da Turquia e 14 da Croácia, que foram avaliadas e cujos resultados também já estão num </a:t>
            </a:r>
            <a:r>
              <a:rPr lang="pt-PT" sz="1200" kern="1200" dirty="0" err="1">
                <a:solidFill>
                  <a:schemeClr val="tx1"/>
                </a:solidFill>
                <a:effectLst/>
                <a:latin typeface="+mn-lt"/>
                <a:ea typeface="+mn-ea"/>
                <a:cs typeface="+mn-cs"/>
              </a:rPr>
              <a:t>paper</a:t>
            </a:r>
            <a:r>
              <a:rPr lang="pt-PT" sz="1200" kern="1200" dirty="0">
                <a:solidFill>
                  <a:schemeClr val="tx1"/>
                </a:solidFill>
                <a:effectLst/>
                <a:latin typeface="+mn-lt"/>
                <a:ea typeface="+mn-ea"/>
                <a:cs typeface="+mn-cs"/>
              </a:rPr>
              <a:t> que publicámos disponível no nosso website e qr </a:t>
            </a:r>
            <a:r>
              <a:rPr lang="pt-PT" sz="1200" kern="1200" dirty="0" err="1">
                <a:solidFill>
                  <a:schemeClr val="tx1"/>
                </a:solidFill>
                <a:effectLst/>
                <a:latin typeface="+mn-lt"/>
                <a:ea typeface="+mn-ea"/>
                <a:cs typeface="+mn-cs"/>
              </a:rPr>
              <a:t>code</a:t>
            </a:r>
            <a:r>
              <a:rPr lang="pt-PT" sz="1200" kern="1200" dirty="0">
                <a:solidFill>
                  <a:schemeClr val="tx1"/>
                </a:solidFill>
                <a:effectLst/>
                <a:latin typeface="+mn-lt"/>
                <a:ea typeface="+mn-ea"/>
                <a:cs typeface="+mn-cs"/>
              </a:rPr>
              <a:t>. Todas estas ementas tinham de ter pelo menos 4 semanas.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8</a:t>
            </a:fld>
            <a:endParaRPr lang="en-US"/>
          </a:p>
        </p:txBody>
      </p:sp>
    </p:spTree>
    <p:extLst>
      <p:ext uri="{BB962C8B-B14F-4D97-AF65-F5344CB8AC3E}">
        <p14:creationId xmlns:p14="http://schemas.microsoft.com/office/powerpoint/2010/main" val="344808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kern="1200" dirty="0">
                <a:solidFill>
                  <a:schemeClr val="tx1"/>
                </a:solidFill>
                <a:effectLst/>
                <a:latin typeface="+mn-lt"/>
                <a:ea typeface="+mn-ea"/>
                <a:cs typeface="+mn-cs"/>
              </a:rPr>
              <a:t>Começando então pelos resultados gerais dos 3 países, acabamos por perceber que de uma forma geral a concordância dos menus com a dieta mediterrânica é muito baixa. Relativamente aos resultados da </a:t>
            </a:r>
            <a:r>
              <a:rPr lang="pt-PT" sz="1200" kern="1200" dirty="0" err="1">
                <a:solidFill>
                  <a:schemeClr val="tx1"/>
                </a:solidFill>
                <a:effectLst/>
                <a:latin typeface="+mn-lt"/>
                <a:ea typeface="+mn-ea"/>
                <a:cs typeface="+mn-cs"/>
              </a:rPr>
              <a:t>subdimensão</a:t>
            </a:r>
            <a:r>
              <a:rPr lang="pt-PT" sz="1200" kern="1200" dirty="0">
                <a:solidFill>
                  <a:schemeClr val="tx1"/>
                </a:solidFill>
                <a:effectLst/>
                <a:latin typeface="+mn-lt"/>
                <a:ea typeface="+mn-ea"/>
                <a:cs typeface="+mn-cs"/>
              </a:rPr>
              <a:t> da disponibilidade acabam por ser semelhantes entre si, mas existem mais variações na </a:t>
            </a:r>
            <a:r>
              <a:rPr lang="pt-PT" sz="1200" kern="1200" dirty="0" err="1">
                <a:solidFill>
                  <a:schemeClr val="tx1"/>
                </a:solidFill>
                <a:effectLst/>
                <a:latin typeface="+mn-lt"/>
                <a:ea typeface="+mn-ea"/>
                <a:cs typeface="+mn-cs"/>
              </a:rPr>
              <a:t>sub</a:t>
            </a:r>
            <a:r>
              <a:rPr lang="pt-PT" sz="1200" kern="1200" dirty="0">
                <a:solidFill>
                  <a:schemeClr val="tx1"/>
                </a:solidFill>
                <a:effectLst/>
                <a:latin typeface="+mn-lt"/>
                <a:ea typeface="+mn-ea"/>
                <a:cs typeface="+mn-cs"/>
              </a:rPr>
              <a:t> dimensão da variedade entre os diferentes países.</a:t>
            </a:r>
          </a:p>
          <a:p>
            <a:endParaRPr lang="en-US" dirty="0"/>
          </a:p>
        </p:txBody>
      </p:sp>
      <p:sp>
        <p:nvSpPr>
          <p:cNvPr id="4" name="Marcador de Posição do Número do Diapositivo 3"/>
          <p:cNvSpPr>
            <a:spLocks noGrp="1"/>
          </p:cNvSpPr>
          <p:nvPr>
            <p:ph type="sldNum" sz="quarter" idx="5"/>
          </p:nvPr>
        </p:nvSpPr>
        <p:spPr/>
        <p:txBody>
          <a:bodyPr/>
          <a:lstStyle/>
          <a:p>
            <a:fld id="{E22E12E4-FB66-45B8-91F3-0104770E33AF}" type="slidenum">
              <a:rPr lang="en-US" smtClean="0"/>
              <a:t>9</a:t>
            </a:fld>
            <a:endParaRPr lang="en-US"/>
          </a:p>
        </p:txBody>
      </p:sp>
    </p:spTree>
    <p:extLst>
      <p:ext uri="{BB962C8B-B14F-4D97-AF65-F5344CB8AC3E}">
        <p14:creationId xmlns:p14="http://schemas.microsoft.com/office/powerpoint/2010/main" val="2628781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92129" y="771910"/>
            <a:ext cx="10401935" cy="1351280"/>
          </a:xfrm>
          <a:prstGeom prst="rect">
            <a:avLst/>
          </a:prstGeom>
        </p:spPr>
        <p:txBody>
          <a:bodyPr wrap="square" lIns="0" tIns="0" rIns="0" bIns="0">
            <a:spAutoFit/>
          </a:bodyPr>
          <a:lstStyle>
            <a:lvl1pPr>
              <a:defRPr sz="4200" b="1" i="0">
                <a:solidFill>
                  <a:srgbClr val="1B1364"/>
                </a:solidFill>
                <a:latin typeface="Trebuchet MS"/>
                <a:cs typeface="Trebuchet MS"/>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sz="2800" b="1" i="0">
                <a:solidFill>
                  <a:srgbClr val="1B1564"/>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1" i="0">
                <a:solidFill>
                  <a:srgbClr val="1B1364"/>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2800" b="1" i="0">
                <a:solidFill>
                  <a:srgbClr val="1B1564"/>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1" i="0">
                <a:solidFill>
                  <a:srgbClr val="1B1364"/>
                </a:solidFill>
                <a:latin typeface="Trebuchet MS"/>
                <a:cs typeface="Trebuchet MS"/>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5/5/2026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1" i="0">
                <a:solidFill>
                  <a:srgbClr val="1B1364"/>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08794" y="256637"/>
            <a:ext cx="17870411" cy="1196522"/>
          </a:xfrm>
          <a:prstGeom prst="rect">
            <a:avLst/>
          </a:prstGeom>
        </p:spPr>
        <p:txBody>
          <a:bodyPr wrap="square" lIns="0" tIns="0" rIns="0" bIns="0">
            <a:spAutoFit/>
          </a:bodyPr>
          <a:lstStyle>
            <a:lvl1pPr>
              <a:defRPr sz="4200" b="1" i="0">
                <a:solidFill>
                  <a:srgbClr val="1B1364"/>
                </a:solidFill>
                <a:latin typeface="Trebuchet MS"/>
                <a:cs typeface="Trebuchet MS"/>
              </a:defRPr>
            </a:lvl1pPr>
          </a:lstStyle>
          <a:p>
            <a:endParaRPr/>
          </a:p>
        </p:txBody>
      </p:sp>
      <p:sp>
        <p:nvSpPr>
          <p:cNvPr id="3" name="Holder 3"/>
          <p:cNvSpPr>
            <a:spLocks noGrp="1"/>
          </p:cNvSpPr>
          <p:nvPr>
            <p:ph type="body" idx="1"/>
          </p:nvPr>
        </p:nvSpPr>
        <p:spPr>
          <a:xfrm>
            <a:off x="1016000" y="1714437"/>
            <a:ext cx="12142469" cy="3586479"/>
          </a:xfrm>
          <a:prstGeom prst="rect">
            <a:avLst/>
          </a:prstGeom>
        </p:spPr>
        <p:txBody>
          <a:bodyPr wrap="square" lIns="0" tIns="0" rIns="0" bIns="0">
            <a:spAutoFit/>
          </a:bodyPr>
          <a:lstStyle>
            <a:lvl1pPr>
              <a:defRPr sz="2800" b="1" i="0">
                <a:solidFill>
                  <a:srgbClr val="1B1564"/>
                </a:solidFill>
                <a:latin typeface="Trebuchet MS"/>
                <a:cs typeface="Trebuchet MS"/>
              </a:defRPr>
            </a:lvl1pPr>
          </a:lstStyle>
          <a:p>
            <a:endParaRPr/>
          </a:p>
        </p:txBody>
      </p:sp>
      <p:sp>
        <p:nvSpPr>
          <p:cNvPr id="4" name="Holder 4"/>
          <p:cNvSpPr>
            <a:spLocks noGrp="1"/>
          </p:cNvSpPr>
          <p:nvPr>
            <p:ph type="ftr" sz="quarter" idx="5"/>
          </p:nvPr>
        </p:nvSpPr>
        <p:spPr>
          <a:xfrm>
            <a:off x="6217920" y="9566910"/>
            <a:ext cx="5852160" cy="5143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5/5/2026</a:t>
            </a:fld>
            <a:endParaRPr lang="en-US"/>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0.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39.png"/><Relationship Id="rId2" Type="http://schemas.openxmlformats.org/officeDocument/2006/relationships/notesSlide" Target="../notesSlides/notesSlide11.xml"/><Relationship Id="rId16"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2.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3.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image" Target="../media/image53.png"/><Relationship Id="rId2" Type="http://schemas.openxmlformats.org/officeDocument/2006/relationships/notesSlide" Target="../notesSlides/notesSlide12.xml"/><Relationship Id="rId16"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1.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mailto:info@meddiet4campus.eu" TargetMode="External"/><Relationship Id="rId5" Type="http://schemas.openxmlformats.org/officeDocument/2006/relationships/hyperlink" Target="https://meddiet4campus.eu/" TargetMode="Externa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jp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63.png"/><Relationship Id="rId11" Type="http://schemas.openxmlformats.org/officeDocument/2006/relationships/image" Target="../media/image68.jpg"/><Relationship Id="rId5" Type="http://schemas.openxmlformats.org/officeDocument/2006/relationships/image" Target="../media/image62.jpg"/><Relationship Id="rId10" Type="http://schemas.openxmlformats.org/officeDocument/2006/relationships/image" Target="../media/image67.jpg"/><Relationship Id="rId4" Type="http://schemas.openxmlformats.org/officeDocument/2006/relationships/image" Target="../media/image61.png"/><Relationship Id="rId9" Type="http://schemas.openxmlformats.org/officeDocument/2006/relationships/image" Target="../media/image66.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2.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18287998" cy="9947842"/>
          </a:xfrm>
          <a:prstGeom prst="rect">
            <a:avLst/>
          </a:prstGeom>
        </p:spPr>
      </p:pic>
      <p:sp>
        <p:nvSpPr>
          <p:cNvPr id="3" name="object 3"/>
          <p:cNvSpPr txBox="1">
            <a:spLocks noGrp="1"/>
          </p:cNvSpPr>
          <p:nvPr>
            <p:ph type="title"/>
          </p:nvPr>
        </p:nvSpPr>
        <p:spPr>
          <a:xfrm>
            <a:off x="208794" y="256637"/>
            <a:ext cx="17870411" cy="1289851"/>
          </a:xfrm>
          <a:prstGeom prst="rect">
            <a:avLst/>
          </a:prstGeom>
        </p:spPr>
        <p:txBody>
          <a:bodyPr vert="horz" wrap="square" lIns="0" tIns="271537" rIns="0" bIns="0" rtlCol="0">
            <a:spAutoFit/>
          </a:bodyPr>
          <a:lstStyle/>
          <a:p>
            <a:pPr marL="140970">
              <a:lnSpc>
                <a:spcPct val="100000"/>
              </a:lnSpc>
              <a:spcBef>
                <a:spcPts val="100"/>
              </a:spcBef>
            </a:pPr>
            <a:r>
              <a:rPr sz="6600" spc="150" dirty="0">
                <a:solidFill>
                  <a:srgbClr val="FFFFFF"/>
                </a:solidFill>
                <a:latin typeface="Marujo" panose="02000503000000000000" pitchFamily="2" charset="0"/>
              </a:rPr>
              <a:t>Outcomes</a:t>
            </a:r>
            <a:r>
              <a:rPr sz="6600" spc="-105" dirty="0">
                <a:solidFill>
                  <a:srgbClr val="FFFFFF"/>
                </a:solidFill>
                <a:latin typeface="Marujo" panose="02000503000000000000" pitchFamily="2" charset="0"/>
              </a:rPr>
              <a:t> </a:t>
            </a:r>
            <a:r>
              <a:rPr sz="6600" spc="-50" dirty="0">
                <a:solidFill>
                  <a:srgbClr val="FFFFFF"/>
                </a:solidFill>
                <a:latin typeface="Marujo" panose="02000503000000000000" pitchFamily="2" charset="0"/>
              </a:rPr>
              <a:t>I</a:t>
            </a:r>
            <a:endParaRPr sz="6600" dirty="0">
              <a:latin typeface="Marujo" panose="02000503000000000000" pitchFamily="2" charset="0"/>
            </a:endParaRPr>
          </a:p>
        </p:txBody>
      </p:sp>
      <p:sp>
        <p:nvSpPr>
          <p:cNvPr id="4" name="object 4"/>
          <p:cNvSpPr txBox="1"/>
          <p:nvPr/>
        </p:nvSpPr>
        <p:spPr>
          <a:xfrm>
            <a:off x="337542" y="1591799"/>
            <a:ext cx="12145010" cy="840740"/>
          </a:xfrm>
          <a:prstGeom prst="rect">
            <a:avLst/>
          </a:prstGeom>
        </p:spPr>
        <p:txBody>
          <a:bodyPr vert="horz" wrap="square" lIns="0" tIns="12700" rIns="0" bIns="0" rtlCol="0">
            <a:spAutoFit/>
          </a:bodyPr>
          <a:lstStyle/>
          <a:p>
            <a:pPr marL="12700">
              <a:lnSpc>
                <a:spcPct val="100000"/>
              </a:lnSpc>
              <a:spcBef>
                <a:spcPts val="100"/>
              </a:spcBef>
            </a:pPr>
            <a:r>
              <a:rPr sz="5350" b="1" spc="-10" dirty="0">
                <a:solidFill>
                  <a:srgbClr val="FFFFFF"/>
                </a:solidFill>
                <a:latin typeface="Marujo" panose="02000503000000000000" pitchFamily="2" charset="0"/>
                <a:cs typeface="Trebuchet MS"/>
              </a:rPr>
              <a:t>Mediterranean</a:t>
            </a:r>
            <a:r>
              <a:rPr sz="5350" b="1" spc="-260" dirty="0">
                <a:solidFill>
                  <a:srgbClr val="FFFFFF"/>
                </a:solidFill>
                <a:latin typeface="Marujo" panose="02000503000000000000" pitchFamily="2" charset="0"/>
                <a:cs typeface="Trebuchet MS"/>
              </a:rPr>
              <a:t> </a:t>
            </a:r>
            <a:r>
              <a:rPr sz="5350" b="1" dirty="0">
                <a:solidFill>
                  <a:srgbClr val="FFFFFF"/>
                </a:solidFill>
                <a:latin typeface="Marujo" panose="02000503000000000000" pitchFamily="2" charset="0"/>
                <a:cs typeface="Trebuchet MS"/>
              </a:rPr>
              <a:t>Diet</a:t>
            </a:r>
            <a:r>
              <a:rPr sz="5350" b="1" spc="-254" dirty="0">
                <a:solidFill>
                  <a:srgbClr val="FFFFFF"/>
                </a:solidFill>
                <a:latin typeface="Marujo" panose="02000503000000000000" pitchFamily="2" charset="0"/>
                <a:cs typeface="Trebuchet MS"/>
              </a:rPr>
              <a:t> </a:t>
            </a:r>
            <a:r>
              <a:rPr sz="5350" b="1" spc="110" dirty="0">
                <a:solidFill>
                  <a:srgbClr val="FFFFFF"/>
                </a:solidFill>
                <a:latin typeface="Marujo" panose="02000503000000000000" pitchFamily="2" charset="0"/>
                <a:cs typeface="Trebuchet MS"/>
              </a:rPr>
              <a:t>Compliance</a:t>
            </a:r>
            <a:r>
              <a:rPr sz="5350" b="1" spc="-254" dirty="0">
                <a:solidFill>
                  <a:srgbClr val="FFFFFF"/>
                </a:solidFill>
                <a:latin typeface="Marujo" panose="02000503000000000000" pitchFamily="2" charset="0"/>
                <a:cs typeface="Trebuchet MS"/>
              </a:rPr>
              <a:t> </a:t>
            </a:r>
            <a:r>
              <a:rPr sz="5350" b="1" spc="-10" dirty="0">
                <a:solidFill>
                  <a:srgbClr val="FFFFFF"/>
                </a:solidFill>
                <a:latin typeface="Marujo" panose="02000503000000000000" pitchFamily="2" charset="0"/>
                <a:cs typeface="Trebuchet MS"/>
              </a:rPr>
              <a:t>Index</a:t>
            </a:r>
            <a:endParaRPr sz="5350" dirty="0">
              <a:latin typeface="Marujo" panose="02000503000000000000" pitchFamily="2" charset="0"/>
              <a:cs typeface="Trebuchet MS"/>
            </a:endParaRPr>
          </a:p>
        </p:txBody>
      </p:sp>
      <p:sp>
        <p:nvSpPr>
          <p:cNvPr id="5" name="object 5"/>
          <p:cNvSpPr/>
          <p:nvPr/>
        </p:nvSpPr>
        <p:spPr>
          <a:xfrm>
            <a:off x="0" y="8084540"/>
            <a:ext cx="18288000" cy="2202815"/>
          </a:xfrm>
          <a:custGeom>
            <a:avLst/>
            <a:gdLst/>
            <a:ahLst/>
            <a:cxnLst/>
            <a:rect l="l" t="t" r="r" b="b"/>
            <a:pathLst>
              <a:path w="18288000" h="2202815">
                <a:moveTo>
                  <a:pt x="18287999" y="2202459"/>
                </a:moveTo>
                <a:lnTo>
                  <a:pt x="0" y="2202459"/>
                </a:lnTo>
                <a:lnTo>
                  <a:pt x="0" y="0"/>
                </a:lnTo>
                <a:lnTo>
                  <a:pt x="18287999" y="0"/>
                </a:lnTo>
                <a:lnTo>
                  <a:pt x="18287999" y="2202459"/>
                </a:lnTo>
                <a:close/>
              </a:path>
            </a:pathLst>
          </a:custGeom>
          <a:solidFill>
            <a:srgbClr val="1B1364"/>
          </a:solidFill>
        </p:spPr>
        <p:txBody>
          <a:bodyPr wrap="square" lIns="0" tIns="0" rIns="0" bIns="0" rtlCol="0"/>
          <a:lstStyle/>
          <a:p>
            <a:endParaRPr/>
          </a:p>
        </p:txBody>
      </p:sp>
      <p:sp>
        <p:nvSpPr>
          <p:cNvPr id="6" name="object 6"/>
          <p:cNvSpPr txBox="1"/>
          <p:nvPr/>
        </p:nvSpPr>
        <p:spPr>
          <a:xfrm>
            <a:off x="5658544" y="8518301"/>
            <a:ext cx="7218680" cy="1368425"/>
          </a:xfrm>
          <a:prstGeom prst="rect">
            <a:avLst/>
          </a:prstGeom>
        </p:spPr>
        <p:txBody>
          <a:bodyPr vert="horz" wrap="square" lIns="0" tIns="31115" rIns="0" bIns="0" rtlCol="0">
            <a:spAutoFit/>
          </a:bodyPr>
          <a:lstStyle/>
          <a:p>
            <a:pPr marL="2663825" marR="2735580" algn="ctr">
              <a:lnSpc>
                <a:spcPts val="2630"/>
              </a:lnSpc>
              <a:spcBef>
                <a:spcPts val="245"/>
              </a:spcBef>
            </a:pPr>
            <a:r>
              <a:rPr sz="2250" spc="-35" dirty="0">
                <a:solidFill>
                  <a:srgbClr val="FFFFFF"/>
                </a:solidFill>
                <a:latin typeface="Effra" panose="02000506080000020004" pitchFamily="2" charset="0"/>
                <a:cs typeface="Trebuchet MS"/>
              </a:rPr>
              <a:t>8th</a:t>
            </a:r>
            <a:r>
              <a:rPr sz="2250" spc="-20"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May,</a:t>
            </a:r>
            <a:r>
              <a:rPr sz="2250" spc="-20" dirty="0">
                <a:solidFill>
                  <a:srgbClr val="FFFFFF"/>
                </a:solidFill>
                <a:latin typeface="Effra" panose="02000506080000020004" pitchFamily="2" charset="0"/>
                <a:cs typeface="Trebuchet MS"/>
              </a:rPr>
              <a:t> </a:t>
            </a:r>
            <a:r>
              <a:rPr sz="2250" spc="50" dirty="0">
                <a:solidFill>
                  <a:srgbClr val="FFFFFF"/>
                </a:solidFill>
                <a:latin typeface="Effra" panose="02000506080000020004" pitchFamily="2" charset="0"/>
                <a:cs typeface="Trebuchet MS"/>
              </a:rPr>
              <a:t>2026 </a:t>
            </a:r>
            <a:r>
              <a:rPr sz="2250" spc="-10" dirty="0">
                <a:solidFill>
                  <a:srgbClr val="FFFFFF"/>
                </a:solidFill>
                <a:latin typeface="Effra" panose="02000506080000020004" pitchFamily="2" charset="0"/>
                <a:cs typeface="Trebuchet MS"/>
              </a:rPr>
              <a:t>Porto</a:t>
            </a:r>
            <a:endParaRPr sz="2250" dirty="0">
              <a:latin typeface="Effra" panose="02000506080000020004" pitchFamily="2" charset="0"/>
              <a:cs typeface="Trebuchet MS"/>
            </a:endParaRPr>
          </a:p>
          <a:p>
            <a:pPr algn="ctr">
              <a:lnSpc>
                <a:spcPts val="2505"/>
              </a:lnSpc>
            </a:pPr>
            <a:r>
              <a:rPr sz="2250" spc="-20" dirty="0">
                <a:solidFill>
                  <a:srgbClr val="FFFFFF"/>
                </a:solidFill>
                <a:latin typeface="Effra" panose="02000506080000020004" pitchFamily="2" charset="0"/>
                <a:cs typeface="Trebuchet MS"/>
              </a:rPr>
              <a:t>Beatriz</a:t>
            </a:r>
            <a:r>
              <a:rPr sz="2250" spc="-70"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Ribeiro</a:t>
            </a:r>
            <a:r>
              <a:rPr sz="2250" spc="-65"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Neto</a:t>
            </a:r>
            <a:r>
              <a:rPr sz="2250" spc="-70"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a:t>
            </a:r>
            <a:r>
              <a:rPr sz="2250" spc="-65" dirty="0">
                <a:solidFill>
                  <a:srgbClr val="FFFFFF"/>
                </a:solidFill>
                <a:latin typeface="Effra" panose="02000506080000020004" pitchFamily="2" charset="0"/>
                <a:cs typeface="Trebuchet MS"/>
              </a:rPr>
              <a:t> </a:t>
            </a:r>
            <a:r>
              <a:rPr sz="2250" spc="-10" dirty="0">
                <a:solidFill>
                  <a:srgbClr val="FFFFFF"/>
                </a:solidFill>
                <a:latin typeface="Effra" panose="02000506080000020004" pitchFamily="2" charset="0"/>
                <a:cs typeface="Trebuchet MS"/>
              </a:rPr>
              <a:t>Fellow</a:t>
            </a:r>
            <a:r>
              <a:rPr sz="2250" spc="-65"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Researcher,</a:t>
            </a:r>
            <a:r>
              <a:rPr sz="2250" spc="-70" dirty="0">
                <a:solidFill>
                  <a:srgbClr val="FFFFFF"/>
                </a:solidFill>
                <a:latin typeface="Effra" panose="02000506080000020004" pitchFamily="2" charset="0"/>
                <a:cs typeface="Trebuchet MS"/>
              </a:rPr>
              <a:t> </a:t>
            </a:r>
            <a:r>
              <a:rPr sz="2250" spc="-10" dirty="0">
                <a:solidFill>
                  <a:srgbClr val="FFFFFF"/>
                </a:solidFill>
                <a:latin typeface="Effra" panose="02000506080000020004" pitchFamily="2" charset="0"/>
                <a:cs typeface="Trebuchet MS"/>
              </a:rPr>
              <a:t>Nutritionist</a:t>
            </a:r>
            <a:endParaRPr sz="2250" dirty="0">
              <a:latin typeface="Effra" panose="02000506080000020004" pitchFamily="2" charset="0"/>
              <a:cs typeface="Trebuchet MS"/>
            </a:endParaRPr>
          </a:p>
          <a:p>
            <a:pPr algn="ctr">
              <a:lnSpc>
                <a:spcPts val="2660"/>
              </a:lnSpc>
            </a:pPr>
            <a:r>
              <a:rPr sz="2250" dirty="0">
                <a:solidFill>
                  <a:srgbClr val="FFFFFF"/>
                </a:solidFill>
                <a:latin typeface="Effra" panose="02000506080000020004" pitchFamily="2" charset="0"/>
                <a:cs typeface="Trebuchet MS"/>
              </a:rPr>
              <a:t>Francisca</a:t>
            </a:r>
            <a:r>
              <a:rPr sz="2250" spc="-5"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Ribeiro </a:t>
            </a:r>
            <a:r>
              <a:rPr sz="2250" spc="60" dirty="0">
                <a:solidFill>
                  <a:srgbClr val="FFFFFF"/>
                </a:solidFill>
                <a:latin typeface="Effra" panose="02000506080000020004" pitchFamily="2" charset="0"/>
                <a:cs typeface="Trebuchet MS"/>
              </a:rPr>
              <a:t>Costa</a:t>
            </a:r>
            <a:r>
              <a:rPr sz="2250" spc="-5"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 </a:t>
            </a:r>
            <a:r>
              <a:rPr sz="2250" spc="-10" dirty="0">
                <a:solidFill>
                  <a:srgbClr val="FFFFFF"/>
                </a:solidFill>
                <a:latin typeface="Effra" panose="02000506080000020004" pitchFamily="2" charset="0"/>
                <a:cs typeface="Trebuchet MS"/>
              </a:rPr>
              <a:t>Fellow</a:t>
            </a:r>
            <a:r>
              <a:rPr sz="2250" spc="-5" dirty="0">
                <a:solidFill>
                  <a:srgbClr val="FFFFFF"/>
                </a:solidFill>
                <a:latin typeface="Effra" panose="02000506080000020004" pitchFamily="2" charset="0"/>
                <a:cs typeface="Trebuchet MS"/>
              </a:rPr>
              <a:t> </a:t>
            </a:r>
            <a:r>
              <a:rPr sz="2250" dirty="0">
                <a:solidFill>
                  <a:srgbClr val="FFFFFF"/>
                </a:solidFill>
                <a:latin typeface="Effra" panose="02000506080000020004" pitchFamily="2" charset="0"/>
                <a:cs typeface="Trebuchet MS"/>
              </a:rPr>
              <a:t>Researcher, </a:t>
            </a:r>
            <a:r>
              <a:rPr sz="2250" spc="-50" dirty="0">
                <a:solidFill>
                  <a:srgbClr val="FFFFFF"/>
                </a:solidFill>
                <a:latin typeface="Effra" panose="02000506080000020004" pitchFamily="2" charset="0"/>
                <a:cs typeface="Trebuchet MS"/>
              </a:rPr>
              <a:t>Nutritionist</a:t>
            </a:r>
            <a:endParaRPr sz="2250" dirty="0">
              <a:latin typeface="Effra" panose="02000506080000020004" pitchFamily="2" charset="0"/>
              <a:cs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4917610" y="0"/>
            <a:ext cx="3370579" cy="10287000"/>
            <a:chOff x="14917610" y="0"/>
            <a:chExt cx="3370579" cy="10287000"/>
          </a:xfrm>
        </p:grpSpPr>
        <p:sp>
          <p:nvSpPr>
            <p:cNvPr id="3" name="object 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4" name="object 4"/>
            <p:cNvPicPr/>
            <p:nvPr/>
          </p:nvPicPr>
          <p:blipFill>
            <a:blip r:embed="rId3" cstate="print"/>
            <a:stretch>
              <a:fillRect/>
            </a:stretch>
          </p:blipFill>
          <p:spPr>
            <a:xfrm>
              <a:off x="15773843" y="3596925"/>
              <a:ext cx="1809749" cy="2447924"/>
            </a:xfrm>
            <a:prstGeom prst="rect">
              <a:avLst/>
            </a:prstGeom>
          </p:spPr>
        </p:pic>
        <p:pic>
          <p:nvPicPr>
            <p:cNvPr id="5" name="object 5"/>
            <p:cNvPicPr/>
            <p:nvPr/>
          </p:nvPicPr>
          <p:blipFill>
            <a:blip r:embed="rId4" cstate="print"/>
            <a:stretch>
              <a:fillRect/>
            </a:stretch>
          </p:blipFill>
          <p:spPr>
            <a:xfrm>
              <a:off x="15919680" y="9195632"/>
              <a:ext cx="1514474" cy="523874"/>
            </a:xfrm>
            <a:prstGeom prst="rect">
              <a:avLst/>
            </a:prstGeom>
          </p:spPr>
        </p:pic>
      </p:grpSp>
      <p:pic>
        <p:nvPicPr>
          <p:cNvPr id="6" name="object 6"/>
          <p:cNvPicPr/>
          <p:nvPr/>
        </p:nvPicPr>
        <p:blipFill>
          <a:blip r:embed="rId5" cstate="print"/>
          <a:stretch>
            <a:fillRect/>
          </a:stretch>
        </p:blipFill>
        <p:spPr>
          <a:xfrm>
            <a:off x="6822187" y="1284617"/>
            <a:ext cx="3357499" cy="7491849"/>
          </a:xfrm>
          <a:prstGeom prst="rect">
            <a:avLst/>
          </a:prstGeom>
        </p:spPr>
      </p:pic>
      <p:sp>
        <p:nvSpPr>
          <p:cNvPr id="7" name="object 7"/>
          <p:cNvSpPr txBox="1">
            <a:spLocks noGrp="1"/>
          </p:cNvSpPr>
          <p:nvPr>
            <p:ph type="title"/>
          </p:nvPr>
        </p:nvSpPr>
        <p:spPr>
          <a:xfrm>
            <a:off x="208794" y="256637"/>
            <a:ext cx="17870411" cy="677750"/>
          </a:xfrm>
          <a:prstGeom prst="rect">
            <a:avLst/>
          </a:prstGeom>
        </p:spPr>
        <p:txBody>
          <a:bodyPr vert="horz" wrap="square" lIns="0" tIns="15875" rIns="0" bIns="0" rtlCol="0">
            <a:spAutoFit/>
          </a:bodyPr>
          <a:lstStyle/>
          <a:p>
            <a:pPr marL="261620">
              <a:lnSpc>
                <a:spcPct val="100000"/>
              </a:lnSpc>
              <a:spcBef>
                <a:spcPts val="125"/>
              </a:spcBef>
            </a:pPr>
            <a:r>
              <a:rPr sz="4300" spc="315" dirty="0">
                <a:latin typeface="Marujo" panose="02000503000000000000" pitchFamily="2" charset="0"/>
              </a:rPr>
              <a:t>MeDCIn</a:t>
            </a:r>
            <a:r>
              <a:rPr sz="4300" spc="190" dirty="0">
                <a:latin typeface="Marujo" panose="02000503000000000000" pitchFamily="2" charset="0"/>
              </a:rPr>
              <a:t> </a:t>
            </a:r>
            <a:r>
              <a:rPr sz="4300" spc="240" dirty="0">
                <a:latin typeface="Marujo" panose="02000503000000000000" pitchFamily="2" charset="0"/>
              </a:rPr>
              <a:t>score</a:t>
            </a:r>
            <a:r>
              <a:rPr sz="4300" spc="195" dirty="0">
                <a:latin typeface="Marujo" panose="02000503000000000000" pitchFamily="2" charset="0"/>
              </a:rPr>
              <a:t> </a:t>
            </a:r>
            <a:r>
              <a:rPr sz="4300" spc="190" dirty="0">
                <a:latin typeface="Marujo" panose="02000503000000000000" pitchFamily="2" charset="0"/>
              </a:rPr>
              <a:t>results</a:t>
            </a:r>
            <a:r>
              <a:rPr sz="4300" spc="195" dirty="0">
                <a:latin typeface="Marujo" panose="02000503000000000000" pitchFamily="2" charset="0"/>
              </a:rPr>
              <a:t> </a:t>
            </a:r>
            <a:r>
              <a:rPr sz="4300" spc="180" dirty="0">
                <a:latin typeface="Marujo" panose="02000503000000000000" pitchFamily="2" charset="0"/>
              </a:rPr>
              <a:t>by</a:t>
            </a:r>
            <a:r>
              <a:rPr sz="4300" spc="195" dirty="0">
                <a:latin typeface="Marujo" panose="02000503000000000000" pitchFamily="2" charset="0"/>
              </a:rPr>
              <a:t> </a:t>
            </a:r>
            <a:r>
              <a:rPr sz="4300" spc="140" dirty="0">
                <a:latin typeface="Marujo" panose="02000503000000000000" pitchFamily="2" charset="0"/>
              </a:rPr>
              <a:t>country</a:t>
            </a:r>
          </a:p>
        </p:txBody>
      </p:sp>
      <p:sp>
        <p:nvSpPr>
          <p:cNvPr id="8" name="object 8"/>
          <p:cNvSpPr txBox="1"/>
          <p:nvPr/>
        </p:nvSpPr>
        <p:spPr>
          <a:xfrm>
            <a:off x="1016000" y="8936904"/>
            <a:ext cx="13004800" cy="913130"/>
          </a:xfrm>
          <a:prstGeom prst="rect">
            <a:avLst/>
          </a:prstGeom>
        </p:spPr>
        <p:txBody>
          <a:bodyPr vert="horz" wrap="square" lIns="0" tIns="12700" rIns="0" bIns="0" rtlCol="0">
            <a:spAutoFit/>
          </a:bodyPr>
          <a:lstStyle/>
          <a:p>
            <a:pPr marL="12700">
              <a:lnSpc>
                <a:spcPts val="3495"/>
              </a:lnSpc>
              <a:spcBef>
                <a:spcPts val="100"/>
              </a:spcBef>
            </a:pPr>
            <a:r>
              <a:rPr sz="3000" spc="-20" dirty="0">
                <a:latin typeface="Effra" panose="02000506080000020004" pitchFamily="2" charset="0"/>
                <a:cs typeface="Trebuchet MS"/>
              </a:rPr>
              <a:t>Turkish</a:t>
            </a:r>
            <a:r>
              <a:rPr sz="3000" spc="-85" dirty="0">
                <a:latin typeface="Effra" panose="02000506080000020004" pitchFamily="2" charset="0"/>
                <a:cs typeface="Trebuchet MS"/>
              </a:rPr>
              <a:t> </a:t>
            </a:r>
            <a:r>
              <a:rPr sz="3000" spc="50" dirty="0">
                <a:latin typeface="Effra" panose="02000506080000020004" pitchFamily="2" charset="0"/>
                <a:cs typeface="Trebuchet MS"/>
              </a:rPr>
              <a:t>menus</a:t>
            </a:r>
            <a:r>
              <a:rPr sz="3000" spc="-35" dirty="0">
                <a:latin typeface="Effra" panose="02000506080000020004" pitchFamily="2" charset="0"/>
                <a:cs typeface="Trebuchet MS"/>
              </a:rPr>
              <a:t> </a:t>
            </a:r>
            <a:r>
              <a:rPr sz="3000" dirty="0">
                <a:latin typeface="Effra" panose="02000506080000020004" pitchFamily="2" charset="0"/>
                <a:cs typeface="Trebuchet MS"/>
              </a:rPr>
              <a:t>score</a:t>
            </a:r>
            <a:r>
              <a:rPr sz="3000" spc="-35" dirty="0">
                <a:latin typeface="Effra" panose="02000506080000020004" pitchFamily="2" charset="0"/>
                <a:cs typeface="Trebuchet MS"/>
              </a:rPr>
              <a:t> </a:t>
            </a:r>
            <a:r>
              <a:rPr sz="3000" spc="-45" dirty="0">
                <a:latin typeface="Effra" panose="02000506080000020004" pitchFamily="2" charset="0"/>
                <a:cs typeface="Trebuchet MS"/>
              </a:rPr>
              <a:t>the</a:t>
            </a:r>
            <a:r>
              <a:rPr sz="3000" spc="-30" dirty="0">
                <a:latin typeface="Effra" panose="02000506080000020004" pitchFamily="2" charset="0"/>
                <a:cs typeface="Trebuchet MS"/>
              </a:rPr>
              <a:t> </a:t>
            </a:r>
            <a:r>
              <a:rPr sz="3000" b="1" spc="55" dirty="0">
                <a:latin typeface="Effra" panose="02000506080000020004" pitchFamily="2" charset="0"/>
                <a:cs typeface="Trebuchet MS"/>
              </a:rPr>
              <a:t>highest</a:t>
            </a:r>
            <a:r>
              <a:rPr sz="3000" b="1" spc="-35" dirty="0">
                <a:latin typeface="Effra" panose="02000506080000020004" pitchFamily="2" charset="0"/>
                <a:cs typeface="Trebuchet MS"/>
              </a:rPr>
              <a:t> </a:t>
            </a:r>
            <a:r>
              <a:rPr sz="3000" dirty="0">
                <a:latin typeface="Effra" panose="02000506080000020004" pitchFamily="2" charset="0"/>
                <a:cs typeface="Trebuchet MS"/>
              </a:rPr>
              <a:t>(x</a:t>
            </a:r>
            <a:r>
              <a:rPr sz="3000" spc="-35" dirty="0">
                <a:latin typeface="Effra" panose="02000506080000020004" pitchFamily="2" charset="0"/>
                <a:cs typeface="Trebuchet MS"/>
              </a:rPr>
              <a:t> </a:t>
            </a:r>
            <a:r>
              <a:rPr sz="3000" spc="170" dirty="0">
                <a:latin typeface="Effra" panose="02000506080000020004" pitchFamily="2" charset="0"/>
                <a:cs typeface="Trebuchet MS"/>
              </a:rPr>
              <a:t>=</a:t>
            </a:r>
            <a:r>
              <a:rPr sz="3000" spc="-30" dirty="0">
                <a:latin typeface="Effra" panose="02000506080000020004" pitchFamily="2" charset="0"/>
                <a:cs typeface="Trebuchet MS"/>
              </a:rPr>
              <a:t> </a:t>
            </a:r>
            <a:r>
              <a:rPr sz="3000" dirty="0">
                <a:latin typeface="Effra" panose="02000506080000020004" pitchFamily="2" charset="0"/>
                <a:cs typeface="Trebuchet MS"/>
              </a:rPr>
              <a:t>5.2</a:t>
            </a:r>
            <a:r>
              <a:rPr sz="3000" spc="-35" dirty="0">
                <a:latin typeface="Effra" panose="02000506080000020004" pitchFamily="2" charset="0"/>
                <a:cs typeface="Trebuchet MS"/>
              </a:rPr>
              <a:t> </a:t>
            </a:r>
            <a:r>
              <a:rPr sz="3000" spc="170" dirty="0">
                <a:latin typeface="Effra" panose="02000506080000020004" pitchFamily="2" charset="0"/>
                <a:cs typeface="Trebuchet MS"/>
              </a:rPr>
              <a:t>±</a:t>
            </a:r>
            <a:r>
              <a:rPr sz="3000" spc="-35" dirty="0">
                <a:latin typeface="Effra" panose="02000506080000020004" pitchFamily="2" charset="0"/>
                <a:cs typeface="Trebuchet MS"/>
              </a:rPr>
              <a:t> </a:t>
            </a:r>
            <a:r>
              <a:rPr sz="3000" spc="-100" dirty="0">
                <a:latin typeface="Effra" panose="02000506080000020004" pitchFamily="2" charset="0"/>
                <a:cs typeface="Trebuchet MS"/>
              </a:rPr>
              <a:t>1.7;</a:t>
            </a:r>
            <a:r>
              <a:rPr sz="3000" spc="-120" dirty="0">
                <a:latin typeface="Effra" panose="02000506080000020004" pitchFamily="2" charset="0"/>
                <a:cs typeface="Trebuchet MS"/>
              </a:rPr>
              <a:t> </a:t>
            </a:r>
            <a:r>
              <a:rPr sz="3000" spc="-60" dirty="0">
                <a:latin typeface="Effra" panose="02000506080000020004" pitchFamily="2" charset="0"/>
                <a:cs typeface="Trebuchet MS"/>
              </a:rPr>
              <a:t>low)</a:t>
            </a:r>
            <a:r>
              <a:rPr sz="3000" spc="-35" dirty="0">
                <a:latin typeface="Effra" panose="02000506080000020004" pitchFamily="2" charset="0"/>
                <a:cs typeface="Trebuchet MS"/>
              </a:rPr>
              <a:t> </a:t>
            </a:r>
            <a:r>
              <a:rPr sz="3000" dirty="0">
                <a:latin typeface="Effra" panose="02000506080000020004" pitchFamily="2" charset="0"/>
                <a:cs typeface="Trebuchet MS"/>
              </a:rPr>
              <a:t>and</a:t>
            </a:r>
            <a:r>
              <a:rPr sz="3000" spc="-35" dirty="0">
                <a:latin typeface="Effra" panose="02000506080000020004" pitchFamily="2" charset="0"/>
                <a:cs typeface="Trebuchet MS"/>
              </a:rPr>
              <a:t> </a:t>
            </a:r>
            <a:r>
              <a:rPr sz="3000" dirty="0">
                <a:latin typeface="Effra" panose="02000506080000020004" pitchFamily="2" charset="0"/>
                <a:cs typeface="Trebuchet MS"/>
              </a:rPr>
              <a:t>Portugal</a:t>
            </a:r>
            <a:r>
              <a:rPr sz="3000" spc="-30" dirty="0">
                <a:latin typeface="Effra" panose="02000506080000020004" pitchFamily="2" charset="0"/>
                <a:cs typeface="Trebuchet MS"/>
              </a:rPr>
              <a:t> </a:t>
            </a:r>
            <a:r>
              <a:rPr sz="3000" spc="-45" dirty="0">
                <a:latin typeface="Effra" panose="02000506080000020004" pitchFamily="2" charset="0"/>
                <a:cs typeface="Trebuchet MS"/>
              </a:rPr>
              <a:t>the</a:t>
            </a:r>
            <a:r>
              <a:rPr sz="3000" spc="-35" dirty="0">
                <a:latin typeface="Effra" panose="02000506080000020004" pitchFamily="2" charset="0"/>
                <a:cs typeface="Trebuchet MS"/>
              </a:rPr>
              <a:t> </a:t>
            </a:r>
            <a:r>
              <a:rPr sz="3000" b="1" spc="-10" dirty="0">
                <a:latin typeface="Effra" panose="02000506080000020004" pitchFamily="2" charset="0"/>
                <a:cs typeface="Trebuchet MS"/>
              </a:rPr>
              <a:t>lowest</a:t>
            </a:r>
            <a:endParaRPr sz="3000" dirty="0">
              <a:latin typeface="Effra" panose="02000506080000020004" pitchFamily="2" charset="0"/>
              <a:cs typeface="Trebuchet MS"/>
            </a:endParaRPr>
          </a:p>
          <a:p>
            <a:pPr marL="12700">
              <a:lnSpc>
                <a:spcPts val="3495"/>
              </a:lnSpc>
            </a:pPr>
            <a:r>
              <a:rPr sz="3000" dirty="0">
                <a:latin typeface="Effra" panose="02000506080000020004" pitchFamily="2" charset="0"/>
                <a:cs typeface="Trebuchet MS"/>
              </a:rPr>
              <a:t>(x</a:t>
            </a:r>
            <a:r>
              <a:rPr sz="3000" spc="-155" dirty="0">
                <a:latin typeface="Effra" panose="02000506080000020004" pitchFamily="2" charset="0"/>
                <a:cs typeface="Trebuchet MS"/>
              </a:rPr>
              <a:t> </a:t>
            </a:r>
            <a:r>
              <a:rPr sz="3000" spc="170" dirty="0">
                <a:latin typeface="Effra" panose="02000506080000020004" pitchFamily="2" charset="0"/>
                <a:cs typeface="Trebuchet MS"/>
              </a:rPr>
              <a:t>=</a:t>
            </a:r>
            <a:r>
              <a:rPr sz="3000" spc="-114" dirty="0">
                <a:latin typeface="Effra" panose="02000506080000020004" pitchFamily="2" charset="0"/>
                <a:cs typeface="Trebuchet MS"/>
              </a:rPr>
              <a:t> </a:t>
            </a:r>
            <a:r>
              <a:rPr sz="3000" dirty="0">
                <a:latin typeface="Effra" panose="02000506080000020004" pitchFamily="2" charset="0"/>
                <a:cs typeface="Trebuchet MS"/>
              </a:rPr>
              <a:t>1.10</a:t>
            </a:r>
            <a:r>
              <a:rPr sz="3000" spc="-110" dirty="0">
                <a:latin typeface="Effra" panose="02000506080000020004" pitchFamily="2" charset="0"/>
                <a:cs typeface="Trebuchet MS"/>
              </a:rPr>
              <a:t> </a:t>
            </a:r>
            <a:r>
              <a:rPr sz="3000" spc="170" dirty="0">
                <a:latin typeface="Effra" panose="02000506080000020004" pitchFamily="2" charset="0"/>
                <a:cs typeface="Trebuchet MS"/>
              </a:rPr>
              <a:t>±</a:t>
            </a:r>
            <a:r>
              <a:rPr sz="3000" spc="-114" dirty="0">
                <a:latin typeface="Effra" panose="02000506080000020004" pitchFamily="2" charset="0"/>
                <a:cs typeface="Trebuchet MS"/>
              </a:rPr>
              <a:t> </a:t>
            </a:r>
            <a:r>
              <a:rPr sz="3000" spc="-105" dirty="0">
                <a:latin typeface="Effra" panose="02000506080000020004" pitchFamily="2" charset="0"/>
                <a:cs typeface="Trebuchet MS"/>
              </a:rPr>
              <a:t>3.7;</a:t>
            </a:r>
            <a:r>
              <a:rPr sz="3000" spc="-220" dirty="0">
                <a:latin typeface="Effra" panose="02000506080000020004" pitchFamily="2" charset="0"/>
                <a:cs typeface="Trebuchet MS"/>
              </a:rPr>
              <a:t> </a:t>
            </a:r>
            <a:r>
              <a:rPr sz="3000" dirty="0">
                <a:latin typeface="Effra" panose="02000506080000020004" pitchFamily="2" charset="0"/>
                <a:cs typeface="Trebuchet MS"/>
              </a:rPr>
              <a:t>very</a:t>
            </a:r>
            <a:r>
              <a:rPr sz="3000" spc="-114" dirty="0">
                <a:latin typeface="Effra" panose="02000506080000020004" pitchFamily="2" charset="0"/>
                <a:cs typeface="Trebuchet MS"/>
              </a:rPr>
              <a:t> </a:t>
            </a:r>
            <a:r>
              <a:rPr sz="3000" spc="-20" dirty="0">
                <a:latin typeface="Effra" panose="02000506080000020004" pitchFamily="2" charset="0"/>
                <a:cs typeface="Trebuchet MS"/>
              </a:rPr>
              <a:t>low)</a:t>
            </a:r>
            <a:endParaRPr sz="3000" dirty="0">
              <a:latin typeface="Effra" panose="02000506080000020004" pitchFamily="2" charset="0"/>
              <a:cs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663577" y="2980632"/>
            <a:ext cx="3952240" cy="1576705"/>
          </a:xfrm>
          <a:custGeom>
            <a:avLst/>
            <a:gdLst/>
            <a:ahLst/>
            <a:cxnLst/>
            <a:rect l="l" t="t" r="r" b="b"/>
            <a:pathLst>
              <a:path w="3952240" h="1576704">
                <a:moveTo>
                  <a:pt x="123821" y="0"/>
                </a:moveTo>
                <a:lnTo>
                  <a:pt x="3828308" y="0"/>
                </a:lnTo>
                <a:lnTo>
                  <a:pt x="3876505" y="9730"/>
                </a:lnTo>
                <a:lnTo>
                  <a:pt x="3915863" y="36266"/>
                </a:lnTo>
                <a:lnTo>
                  <a:pt x="3942399" y="75624"/>
                </a:lnTo>
                <a:lnTo>
                  <a:pt x="3952130" y="123821"/>
                </a:lnTo>
                <a:lnTo>
                  <a:pt x="3952130" y="1452673"/>
                </a:lnTo>
                <a:lnTo>
                  <a:pt x="3942399" y="1500870"/>
                </a:lnTo>
                <a:lnTo>
                  <a:pt x="3915863" y="1540228"/>
                </a:lnTo>
                <a:lnTo>
                  <a:pt x="3876505" y="1566764"/>
                </a:lnTo>
                <a:lnTo>
                  <a:pt x="3828308" y="1576495"/>
                </a:lnTo>
                <a:lnTo>
                  <a:pt x="123821" y="1576495"/>
                </a:lnTo>
                <a:lnTo>
                  <a:pt x="75624" y="1566764"/>
                </a:lnTo>
                <a:lnTo>
                  <a:pt x="36266" y="1540228"/>
                </a:lnTo>
                <a:lnTo>
                  <a:pt x="9730" y="1500870"/>
                </a:lnTo>
                <a:lnTo>
                  <a:pt x="0" y="1452673"/>
                </a:lnTo>
                <a:lnTo>
                  <a:pt x="0" y="123821"/>
                </a:lnTo>
                <a:lnTo>
                  <a:pt x="9730" y="75624"/>
                </a:lnTo>
                <a:lnTo>
                  <a:pt x="36266" y="36266"/>
                </a:lnTo>
                <a:lnTo>
                  <a:pt x="75624" y="9730"/>
                </a:lnTo>
                <a:lnTo>
                  <a:pt x="123821" y="0"/>
                </a:lnTo>
              </a:path>
            </a:pathLst>
          </a:custGeom>
          <a:ln w="57149">
            <a:solidFill>
              <a:srgbClr val="01B4E7"/>
            </a:solidFill>
          </a:ln>
        </p:spPr>
        <p:txBody>
          <a:bodyPr wrap="square" lIns="0" tIns="0" rIns="0" bIns="0" rtlCol="0"/>
          <a:lstStyle/>
          <a:p>
            <a:endParaRPr/>
          </a:p>
        </p:txBody>
      </p:sp>
      <p:sp>
        <p:nvSpPr>
          <p:cNvPr id="3" name="object 3"/>
          <p:cNvSpPr txBox="1"/>
          <p:nvPr/>
        </p:nvSpPr>
        <p:spPr>
          <a:xfrm>
            <a:off x="1916609" y="3241679"/>
            <a:ext cx="3310254" cy="1914525"/>
          </a:xfrm>
          <a:prstGeom prst="rect">
            <a:avLst/>
          </a:prstGeom>
        </p:spPr>
        <p:txBody>
          <a:bodyPr vert="horz" wrap="square" lIns="0" tIns="33020" rIns="0" bIns="0" rtlCol="0">
            <a:spAutoFit/>
          </a:bodyPr>
          <a:lstStyle/>
          <a:p>
            <a:pPr marL="641350" marR="145415" indent="-352425">
              <a:lnSpc>
                <a:spcPts val="3829"/>
              </a:lnSpc>
              <a:spcBef>
                <a:spcPts val="260"/>
              </a:spcBef>
            </a:pPr>
            <a:r>
              <a:rPr sz="3200" b="1" spc="95" dirty="0">
                <a:solidFill>
                  <a:srgbClr val="01B4E7"/>
                </a:solidFill>
                <a:latin typeface="Effra" panose="02000506080000020004" pitchFamily="2" charset="0"/>
                <a:cs typeface="Trebuchet MS"/>
              </a:rPr>
              <a:t>Dimension</a:t>
            </a:r>
            <a:r>
              <a:rPr sz="3200" b="1" spc="-50" dirty="0">
                <a:solidFill>
                  <a:srgbClr val="01B4E7"/>
                </a:solidFill>
                <a:latin typeface="Effra" panose="02000506080000020004" pitchFamily="2" charset="0"/>
                <a:cs typeface="Trebuchet MS"/>
              </a:rPr>
              <a:t> </a:t>
            </a:r>
            <a:r>
              <a:rPr sz="3200" b="1" spc="145" dirty="0">
                <a:solidFill>
                  <a:srgbClr val="01B4E7"/>
                </a:solidFill>
                <a:latin typeface="Effra" panose="02000506080000020004" pitchFamily="2" charset="0"/>
                <a:cs typeface="Trebuchet MS"/>
              </a:rPr>
              <a:t>IA</a:t>
            </a:r>
            <a:r>
              <a:rPr sz="3200" b="1" spc="-50" dirty="0">
                <a:solidFill>
                  <a:srgbClr val="01B4E7"/>
                </a:solidFill>
                <a:latin typeface="Effra" panose="02000506080000020004" pitchFamily="2" charset="0"/>
                <a:cs typeface="Trebuchet MS"/>
              </a:rPr>
              <a:t> - </a:t>
            </a:r>
            <a:r>
              <a:rPr sz="3200" b="1" spc="-10" dirty="0">
                <a:solidFill>
                  <a:srgbClr val="01B4E7"/>
                </a:solidFill>
                <a:latin typeface="Effra" panose="02000506080000020004" pitchFamily="2" charset="0"/>
                <a:cs typeface="Trebuchet MS"/>
              </a:rPr>
              <a:t>Availability</a:t>
            </a:r>
            <a:endParaRPr sz="3200" dirty="0">
              <a:latin typeface="Effra" panose="02000506080000020004" pitchFamily="2" charset="0"/>
              <a:cs typeface="Trebuchet MS"/>
            </a:endParaRPr>
          </a:p>
          <a:p>
            <a:pPr>
              <a:lnSpc>
                <a:spcPct val="100000"/>
              </a:lnSpc>
              <a:spcBef>
                <a:spcPts val="395"/>
              </a:spcBef>
            </a:pPr>
            <a:endParaRPr sz="3200" dirty="0">
              <a:latin typeface="Effra" panose="02000506080000020004" pitchFamily="2" charset="0"/>
              <a:cs typeface="Trebuchet MS"/>
            </a:endParaRPr>
          </a:p>
          <a:p>
            <a:pPr marL="12700">
              <a:lnSpc>
                <a:spcPct val="100000"/>
              </a:lnSpc>
            </a:pPr>
            <a:r>
              <a:rPr sz="2450" spc="-40" dirty="0">
                <a:latin typeface="Effra" panose="02000506080000020004" pitchFamily="2" charset="0"/>
                <a:cs typeface="Trebuchet MS"/>
              </a:rPr>
              <a:t>All</a:t>
            </a:r>
            <a:r>
              <a:rPr sz="2450" spc="-130" dirty="0">
                <a:latin typeface="Effra" panose="02000506080000020004" pitchFamily="2" charset="0"/>
                <a:cs typeface="Trebuchet MS"/>
              </a:rPr>
              <a:t> </a:t>
            </a:r>
            <a:r>
              <a:rPr sz="2450" spc="-30" dirty="0">
                <a:latin typeface="Effra" panose="02000506080000020004" pitchFamily="2" charset="0"/>
                <a:cs typeface="Trebuchet MS"/>
              </a:rPr>
              <a:t>countries</a:t>
            </a:r>
            <a:r>
              <a:rPr sz="2450" spc="-125" dirty="0">
                <a:latin typeface="Effra" panose="02000506080000020004" pitchFamily="2" charset="0"/>
                <a:cs typeface="Trebuchet MS"/>
              </a:rPr>
              <a:t> </a:t>
            </a:r>
            <a:r>
              <a:rPr sz="2450" dirty="0">
                <a:latin typeface="Effra" panose="02000506080000020004" pitchFamily="2" charset="0"/>
                <a:cs typeface="Trebuchet MS"/>
              </a:rPr>
              <a:t>are</a:t>
            </a:r>
            <a:r>
              <a:rPr sz="2450" spc="-130" dirty="0">
                <a:latin typeface="Effra" panose="02000506080000020004" pitchFamily="2" charset="0"/>
                <a:cs typeface="Trebuchet MS"/>
              </a:rPr>
              <a:t> </a:t>
            </a:r>
            <a:r>
              <a:rPr sz="2450" spc="-10" dirty="0">
                <a:latin typeface="Effra" panose="02000506080000020004" pitchFamily="2" charset="0"/>
                <a:cs typeface="Trebuchet MS"/>
              </a:rPr>
              <a:t>lacking</a:t>
            </a:r>
            <a:endParaRPr sz="2450" dirty="0">
              <a:latin typeface="Effra" panose="02000506080000020004" pitchFamily="2" charset="0"/>
              <a:cs typeface="Trebuchet MS"/>
            </a:endParaRPr>
          </a:p>
        </p:txBody>
      </p:sp>
      <p:grpSp>
        <p:nvGrpSpPr>
          <p:cNvPr id="4" name="object 4"/>
          <p:cNvGrpSpPr/>
          <p:nvPr/>
        </p:nvGrpSpPr>
        <p:grpSpPr>
          <a:xfrm>
            <a:off x="1663577" y="5753453"/>
            <a:ext cx="3895725" cy="1333500"/>
            <a:chOff x="1663577" y="5753453"/>
            <a:chExt cx="3895725" cy="1333500"/>
          </a:xfrm>
        </p:grpSpPr>
        <p:pic>
          <p:nvPicPr>
            <p:cNvPr id="5" name="object 5"/>
            <p:cNvPicPr/>
            <p:nvPr/>
          </p:nvPicPr>
          <p:blipFill>
            <a:blip r:embed="rId3" cstate="print"/>
            <a:stretch>
              <a:fillRect/>
            </a:stretch>
          </p:blipFill>
          <p:spPr>
            <a:xfrm>
              <a:off x="1663577" y="5845187"/>
              <a:ext cx="1076324" cy="876299"/>
            </a:xfrm>
            <a:prstGeom prst="rect">
              <a:avLst/>
            </a:prstGeom>
          </p:spPr>
        </p:pic>
        <p:pic>
          <p:nvPicPr>
            <p:cNvPr id="6" name="object 6"/>
            <p:cNvPicPr/>
            <p:nvPr/>
          </p:nvPicPr>
          <p:blipFill>
            <a:blip r:embed="rId4" cstate="print"/>
            <a:stretch>
              <a:fillRect/>
            </a:stretch>
          </p:blipFill>
          <p:spPr>
            <a:xfrm>
              <a:off x="2044040" y="5753453"/>
              <a:ext cx="3514724" cy="1333499"/>
            </a:xfrm>
            <a:prstGeom prst="rect">
              <a:avLst/>
            </a:prstGeom>
          </p:spPr>
        </p:pic>
      </p:grpSp>
      <p:pic>
        <p:nvPicPr>
          <p:cNvPr id="7" name="object 7"/>
          <p:cNvPicPr/>
          <p:nvPr/>
        </p:nvPicPr>
        <p:blipFill>
          <a:blip r:embed="rId5" cstate="print"/>
          <a:stretch>
            <a:fillRect/>
          </a:stretch>
        </p:blipFill>
        <p:spPr>
          <a:xfrm>
            <a:off x="2199711" y="7515462"/>
            <a:ext cx="3514724" cy="1123949"/>
          </a:xfrm>
          <a:prstGeom prst="rect">
            <a:avLst/>
          </a:prstGeom>
        </p:spPr>
      </p:pic>
      <p:grpSp>
        <p:nvGrpSpPr>
          <p:cNvPr id="8" name="object 8"/>
          <p:cNvGrpSpPr/>
          <p:nvPr/>
        </p:nvGrpSpPr>
        <p:grpSpPr>
          <a:xfrm>
            <a:off x="8930512" y="3240713"/>
            <a:ext cx="3848100" cy="1017269"/>
            <a:chOff x="8930512" y="3240713"/>
            <a:chExt cx="3848100" cy="1017269"/>
          </a:xfrm>
        </p:grpSpPr>
        <p:sp>
          <p:nvSpPr>
            <p:cNvPr id="9" name="object 9"/>
            <p:cNvSpPr/>
            <p:nvPr/>
          </p:nvSpPr>
          <p:spPr>
            <a:xfrm>
              <a:off x="8930512" y="3252006"/>
              <a:ext cx="3848100" cy="1005840"/>
            </a:xfrm>
            <a:custGeom>
              <a:avLst/>
              <a:gdLst/>
              <a:ahLst/>
              <a:cxnLst/>
              <a:rect l="l" t="t" r="r" b="b"/>
              <a:pathLst>
                <a:path w="3848100" h="1005839">
                  <a:moveTo>
                    <a:pt x="3362119" y="1005629"/>
                  </a:moveTo>
                  <a:lnTo>
                    <a:pt x="485774" y="1005629"/>
                  </a:lnTo>
                  <a:lnTo>
                    <a:pt x="438991" y="1003405"/>
                  </a:lnTo>
                  <a:lnTo>
                    <a:pt x="393466" y="996870"/>
                  </a:lnTo>
                  <a:lnTo>
                    <a:pt x="349402" y="986226"/>
                  </a:lnTo>
                  <a:lnTo>
                    <a:pt x="307004" y="971678"/>
                  </a:lnTo>
                  <a:lnTo>
                    <a:pt x="266475" y="953429"/>
                  </a:lnTo>
                  <a:lnTo>
                    <a:pt x="228018" y="931682"/>
                  </a:lnTo>
                  <a:lnTo>
                    <a:pt x="191838" y="906641"/>
                  </a:lnTo>
                  <a:lnTo>
                    <a:pt x="158137" y="878510"/>
                  </a:lnTo>
                  <a:lnTo>
                    <a:pt x="127119" y="847492"/>
                  </a:lnTo>
                  <a:lnTo>
                    <a:pt x="98988" y="813791"/>
                  </a:lnTo>
                  <a:lnTo>
                    <a:pt x="73947" y="777610"/>
                  </a:lnTo>
                  <a:lnTo>
                    <a:pt x="52200" y="739154"/>
                  </a:lnTo>
                  <a:lnTo>
                    <a:pt x="33951" y="698624"/>
                  </a:lnTo>
                  <a:lnTo>
                    <a:pt x="19402" y="656226"/>
                  </a:lnTo>
                  <a:lnTo>
                    <a:pt x="8759" y="612163"/>
                  </a:lnTo>
                  <a:lnTo>
                    <a:pt x="2223" y="566638"/>
                  </a:lnTo>
                  <a:lnTo>
                    <a:pt x="0" y="519854"/>
                  </a:lnTo>
                  <a:lnTo>
                    <a:pt x="0" y="485774"/>
                  </a:lnTo>
                  <a:lnTo>
                    <a:pt x="2223" y="438991"/>
                  </a:lnTo>
                  <a:lnTo>
                    <a:pt x="8759" y="393466"/>
                  </a:lnTo>
                  <a:lnTo>
                    <a:pt x="19402" y="349402"/>
                  </a:lnTo>
                  <a:lnTo>
                    <a:pt x="33951" y="307004"/>
                  </a:lnTo>
                  <a:lnTo>
                    <a:pt x="52200" y="266475"/>
                  </a:lnTo>
                  <a:lnTo>
                    <a:pt x="73947" y="228018"/>
                  </a:lnTo>
                  <a:lnTo>
                    <a:pt x="98988" y="191838"/>
                  </a:lnTo>
                  <a:lnTo>
                    <a:pt x="127119" y="158137"/>
                  </a:lnTo>
                  <a:lnTo>
                    <a:pt x="158137" y="127119"/>
                  </a:lnTo>
                  <a:lnTo>
                    <a:pt x="191838" y="98988"/>
                  </a:lnTo>
                  <a:lnTo>
                    <a:pt x="228018" y="73947"/>
                  </a:lnTo>
                  <a:lnTo>
                    <a:pt x="266475" y="52200"/>
                  </a:lnTo>
                  <a:lnTo>
                    <a:pt x="307004" y="33951"/>
                  </a:lnTo>
                  <a:lnTo>
                    <a:pt x="349402" y="19402"/>
                  </a:lnTo>
                  <a:lnTo>
                    <a:pt x="393466" y="8759"/>
                  </a:lnTo>
                  <a:lnTo>
                    <a:pt x="438991" y="2223"/>
                  </a:lnTo>
                  <a:lnTo>
                    <a:pt x="485774" y="0"/>
                  </a:lnTo>
                  <a:lnTo>
                    <a:pt x="3362119" y="0"/>
                  </a:lnTo>
                  <a:lnTo>
                    <a:pt x="3408902" y="2223"/>
                  </a:lnTo>
                  <a:lnTo>
                    <a:pt x="3454428" y="8759"/>
                  </a:lnTo>
                  <a:lnTo>
                    <a:pt x="3498491" y="19402"/>
                  </a:lnTo>
                  <a:lnTo>
                    <a:pt x="3540889" y="33951"/>
                  </a:lnTo>
                  <a:lnTo>
                    <a:pt x="3581418" y="52200"/>
                  </a:lnTo>
                  <a:lnTo>
                    <a:pt x="3619875" y="73947"/>
                  </a:lnTo>
                  <a:lnTo>
                    <a:pt x="3656056" y="98988"/>
                  </a:lnTo>
                  <a:lnTo>
                    <a:pt x="3689757" y="127119"/>
                  </a:lnTo>
                  <a:lnTo>
                    <a:pt x="3720775" y="158137"/>
                  </a:lnTo>
                  <a:lnTo>
                    <a:pt x="3748906" y="191838"/>
                  </a:lnTo>
                  <a:lnTo>
                    <a:pt x="3773947" y="228018"/>
                  </a:lnTo>
                  <a:lnTo>
                    <a:pt x="3795694" y="266475"/>
                  </a:lnTo>
                  <a:lnTo>
                    <a:pt x="3813943" y="307004"/>
                  </a:lnTo>
                  <a:lnTo>
                    <a:pt x="3828491" y="349402"/>
                  </a:lnTo>
                  <a:lnTo>
                    <a:pt x="3839135" y="393466"/>
                  </a:lnTo>
                  <a:lnTo>
                    <a:pt x="3845671" y="438991"/>
                  </a:lnTo>
                  <a:lnTo>
                    <a:pt x="3847894" y="485774"/>
                  </a:lnTo>
                  <a:lnTo>
                    <a:pt x="3847894" y="519854"/>
                  </a:lnTo>
                  <a:lnTo>
                    <a:pt x="3845671" y="566638"/>
                  </a:lnTo>
                  <a:lnTo>
                    <a:pt x="3839135" y="612163"/>
                  </a:lnTo>
                  <a:lnTo>
                    <a:pt x="3828491" y="656226"/>
                  </a:lnTo>
                  <a:lnTo>
                    <a:pt x="3813943" y="698624"/>
                  </a:lnTo>
                  <a:lnTo>
                    <a:pt x="3795694" y="739154"/>
                  </a:lnTo>
                  <a:lnTo>
                    <a:pt x="3773947" y="777610"/>
                  </a:lnTo>
                  <a:lnTo>
                    <a:pt x="3748906" y="813791"/>
                  </a:lnTo>
                  <a:lnTo>
                    <a:pt x="3720775" y="847492"/>
                  </a:lnTo>
                  <a:lnTo>
                    <a:pt x="3689757" y="878510"/>
                  </a:lnTo>
                  <a:lnTo>
                    <a:pt x="3656056" y="906641"/>
                  </a:lnTo>
                  <a:lnTo>
                    <a:pt x="3619875" y="931682"/>
                  </a:lnTo>
                  <a:lnTo>
                    <a:pt x="3581418" y="953429"/>
                  </a:lnTo>
                  <a:lnTo>
                    <a:pt x="3540889" y="971678"/>
                  </a:lnTo>
                  <a:lnTo>
                    <a:pt x="3498491" y="986226"/>
                  </a:lnTo>
                  <a:lnTo>
                    <a:pt x="3454428" y="996870"/>
                  </a:lnTo>
                  <a:lnTo>
                    <a:pt x="3408902" y="1003405"/>
                  </a:lnTo>
                  <a:lnTo>
                    <a:pt x="3362119" y="1005629"/>
                  </a:lnTo>
                  <a:close/>
                </a:path>
              </a:pathLst>
            </a:custGeom>
            <a:solidFill>
              <a:srgbClr val="01B4E7">
                <a:alpha val="29998"/>
              </a:srgbClr>
            </a:solidFill>
          </p:spPr>
          <p:txBody>
            <a:bodyPr wrap="square" lIns="0" tIns="0" rIns="0" bIns="0" rtlCol="0"/>
            <a:lstStyle/>
            <a:p>
              <a:endParaRPr/>
            </a:p>
          </p:txBody>
        </p:sp>
        <p:pic>
          <p:nvPicPr>
            <p:cNvPr id="10" name="object 10"/>
            <p:cNvPicPr/>
            <p:nvPr/>
          </p:nvPicPr>
          <p:blipFill>
            <a:blip r:embed="rId3" cstate="print"/>
            <a:stretch>
              <a:fillRect/>
            </a:stretch>
          </p:blipFill>
          <p:spPr>
            <a:xfrm>
              <a:off x="9454018" y="3403484"/>
              <a:ext cx="895349" cy="733424"/>
            </a:xfrm>
            <a:prstGeom prst="rect">
              <a:avLst/>
            </a:prstGeom>
          </p:spPr>
        </p:pic>
        <p:pic>
          <p:nvPicPr>
            <p:cNvPr id="11" name="object 11"/>
            <p:cNvPicPr/>
            <p:nvPr/>
          </p:nvPicPr>
          <p:blipFill>
            <a:blip r:embed="rId6" cstate="print"/>
            <a:stretch>
              <a:fillRect/>
            </a:stretch>
          </p:blipFill>
          <p:spPr>
            <a:xfrm>
              <a:off x="11317966" y="3305138"/>
              <a:ext cx="793118" cy="895349"/>
            </a:xfrm>
            <a:prstGeom prst="rect">
              <a:avLst/>
            </a:prstGeom>
          </p:spPr>
        </p:pic>
        <p:pic>
          <p:nvPicPr>
            <p:cNvPr id="12" name="object 12"/>
            <p:cNvPicPr/>
            <p:nvPr/>
          </p:nvPicPr>
          <p:blipFill>
            <a:blip r:embed="rId7" cstate="print"/>
            <a:stretch>
              <a:fillRect/>
            </a:stretch>
          </p:blipFill>
          <p:spPr>
            <a:xfrm>
              <a:off x="10454739" y="3240713"/>
              <a:ext cx="1142999" cy="942974"/>
            </a:xfrm>
            <a:prstGeom prst="rect">
              <a:avLst/>
            </a:prstGeom>
          </p:spPr>
        </p:pic>
      </p:grpSp>
      <p:grpSp>
        <p:nvGrpSpPr>
          <p:cNvPr id="13" name="object 13"/>
          <p:cNvGrpSpPr/>
          <p:nvPr/>
        </p:nvGrpSpPr>
        <p:grpSpPr>
          <a:xfrm>
            <a:off x="8930512" y="8438439"/>
            <a:ext cx="3847465" cy="1085215"/>
            <a:chOff x="8930512" y="8438439"/>
            <a:chExt cx="3847465" cy="1085215"/>
          </a:xfrm>
        </p:grpSpPr>
        <p:sp>
          <p:nvSpPr>
            <p:cNvPr id="14" name="object 14"/>
            <p:cNvSpPr/>
            <p:nvPr/>
          </p:nvSpPr>
          <p:spPr>
            <a:xfrm>
              <a:off x="8930512" y="8438439"/>
              <a:ext cx="3847465" cy="1085215"/>
            </a:xfrm>
            <a:custGeom>
              <a:avLst/>
              <a:gdLst/>
              <a:ahLst/>
              <a:cxnLst/>
              <a:rect l="l" t="t" r="r" b="b"/>
              <a:pathLst>
                <a:path w="3847465" h="1085215">
                  <a:moveTo>
                    <a:pt x="3362119" y="1084721"/>
                  </a:moveTo>
                  <a:lnTo>
                    <a:pt x="485774" y="1084721"/>
                  </a:lnTo>
                  <a:lnTo>
                    <a:pt x="437762" y="1082344"/>
                  </a:lnTo>
                  <a:lnTo>
                    <a:pt x="390562" y="1075301"/>
                  </a:lnTo>
                  <a:lnTo>
                    <a:pt x="344494" y="1063723"/>
                  </a:lnTo>
                  <a:lnTo>
                    <a:pt x="299876" y="1047744"/>
                  </a:lnTo>
                  <a:lnTo>
                    <a:pt x="257028" y="1027494"/>
                  </a:lnTo>
                  <a:lnTo>
                    <a:pt x="216266" y="1003105"/>
                  </a:lnTo>
                  <a:lnTo>
                    <a:pt x="177911" y="974710"/>
                  </a:lnTo>
                  <a:lnTo>
                    <a:pt x="142280" y="942441"/>
                  </a:lnTo>
                  <a:lnTo>
                    <a:pt x="110010" y="906810"/>
                  </a:lnTo>
                  <a:lnTo>
                    <a:pt x="81615" y="868454"/>
                  </a:lnTo>
                  <a:lnTo>
                    <a:pt x="57227" y="827693"/>
                  </a:lnTo>
                  <a:lnTo>
                    <a:pt x="36977" y="784844"/>
                  </a:lnTo>
                  <a:lnTo>
                    <a:pt x="20997" y="740227"/>
                  </a:lnTo>
                  <a:lnTo>
                    <a:pt x="9420" y="694159"/>
                  </a:lnTo>
                  <a:lnTo>
                    <a:pt x="2377" y="646959"/>
                  </a:lnTo>
                  <a:lnTo>
                    <a:pt x="0" y="598946"/>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3362119" y="0"/>
                  </a:lnTo>
                  <a:lnTo>
                    <a:pt x="3410132" y="2377"/>
                  </a:lnTo>
                  <a:lnTo>
                    <a:pt x="3457332" y="9420"/>
                  </a:lnTo>
                  <a:lnTo>
                    <a:pt x="3503400" y="20997"/>
                  </a:lnTo>
                  <a:lnTo>
                    <a:pt x="3548017" y="36977"/>
                  </a:lnTo>
                  <a:lnTo>
                    <a:pt x="3590866" y="57227"/>
                  </a:lnTo>
                  <a:lnTo>
                    <a:pt x="3631627" y="81615"/>
                  </a:lnTo>
                  <a:lnTo>
                    <a:pt x="3669983" y="110010"/>
                  </a:lnTo>
                  <a:lnTo>
                    <a:pt x="3705614" y="142280"/>
                  </a:lnTo>
                  <a:lnTo>
                    <a:pt x="3737883" y="177911"/>
                  </a:lnTo>
                  <a:lnTo>
                    <a:pt x="3766278" y="216266"/>
                  </a:lnTo>
                  <a:lnTo>
                    <a:pt x="3790667" y="257028"/>
                  </a:lnTo>
                  <a:lnTo>
                    <a:pt x="3810917" y="299876"/>
                  </a:lnTo>
                  <a:lnTo>
                    <a:pt x="3826897" y="344494"/>
                  </a:lnTo>
                  <a:lnTo>
                    <a:pt x="3838474" y="390562"/>
                  </a:lnTo>
                  <a:lnTo>
                    <a:pt x="3845517" y="437762"/>
                  </a:lnTo>
                  <a:lnTo>
                    <a:pt x="3847371" y="475210"/>
                  </a:lnTo>
                  <a:lnTo>
                    <a:pt x="3847371" y="609511"/>
                  </a:lnTo>
                  <a:lnTo>
                    <a:pt x="3838474" y="694159"/>
                  </a:lnTo>
                  <a:lnTo>
                    <a:pt x="3826897" y="740227"/>
                  </a:lnTo>
                  <a:lnTo>
                    <a:pt x="3810917" y="784844"/>
                  </a:lnTo>
                  <a:lnTo>
                    <a:pt x="3790667" y="827693"/>
                  </a:lnTo>
                  <a:lnTo>
                    <a:pt x="3766278" y="868454"/>
                  </a:lnTo>
                  <a:lnTo>
                    <a:pt x="3737883" y="906810"/>
                  </a:lnTo>
                  <a:lnTo>
                    <a:pt x="3705614" y="942441"/>
                  </a:lnTo>
                  <a:lnTo>
                    <a:pt x="3669983" y="974710"/>
                  </a:lnTo>
                  <a:lnTo>
                    <a:pt x="3631627" y="1003105"/>
                  </a:lnTo>
                  <a:lnTo>
                    <a:pt x="3590866" y="1027494"/>
                  </a:lnTo>
                  <a:lnTo>
                    <a:pt x="3548017" y="1047744"/>
                  </a:lnTo>
                  <a:lnTo>
                    <a:pt x="3503400" y="1063723"/>
                  </a:lnTo>
                  <a:lnTo>
                    <a:pt x="3457332" y="1075301"/>
                  </a:lnTo>
                  <a:lnTo>
                    <a:pt x="3410132" y="1082344"/>
                  </a:lnTo>
                  <a:lnTo>
                    <a:pt x="3362119" y="1084721"/>
                  </a:lnTo>
                  <a:close/>
                </a:path>
              </a:pathLst>
            </a:custGeom>
            <a:solidFill>
              <a:srgbClr val="01B4E7">
                <a:alpha val="29998"/>
              </a:srgbClr>
            </a:solidFill>
          </p:spPr>
          <p:txBody>
            <a:bodyPr wrap="square" lIns="0" tIns="0" rIns="0" bIns="0" rtlCol="0"/>
            <a:lstStyle/>
            <a:p>
              <a:endParaRPr/>
            </a:p>
          </p:txBody>
        </p:sp>
        <p:pic>
          <p:nvPicPr>
            <p:cNvPr id="15" name="object 15"/>
            <p:cNvPicPr/>
            <p:nvPr/>
          </p:nvPicPr>
          <p:blipFill>
            <a:blip r:embed="rId8" cstate="print"/>
            <a:stretch>
              <a:fillRect/>
            </a:stretch>
          </p:blipFill>
          <p:spPr>
            <a:xfrm>
              <a:off x="9416486" y="8638866"/>
              <a:ext cx="914399" cy="747879"/>
            </a:xfrm>
            <a:prstGeom prst="rect">
              <a:avLst/>
            </a:prstGeom>
          </p:spPr>
        </p:pic>
        <p:pic>
          <p:nvPicPr>
            <p:cNvPr id="16" name="object 16"/>
            <p:cNvPicPr/>
            <p:nvPr/>
          </p:nvPicPr>
          <p:blipFill>
            <a:blip r:embed="rId9" cstate="print"/>
            <a:stretch>
              <a:fillRect/>
            </a:stretch>
          </p:blipFill>
          <p:spPr>
            <a:xfrm>
              <a:off x="10226655" y="8568674"/>
              <a:ext cx="1238249" cy="884447"/>
            </a:xfrm>
            <a:prstGeom prst="rect">
              <a:avLst/>
            </a:prstGeom>
          </p:spPr>
        </p:pic>
        <p:pic>
          <p:nvPicPr>
            <p:cNvPr id="17" name="object 17"/>
            <p:cNvPicPr/>
            <p:nvPr/>
          </p:nvPicPr>
          <p:blipFill>
            <a:blip r:embed="rId10" cstate="print"/>
            <a:stretch>
              <a:fillRect/>
            </a:stretch>
          </p:blipFill>
          <p:spPr>
            <a:xfrm>
              <a:off x="11308441" y="8568674"/>
              <a:ext cx="760958" cy="857249"/>
            </a:xfrm>
            <a:prstGeom prst="rect">
              <a:avLst/>
            </a:prstGeom>
          </p:spPr>
        </p:pic>
      </p:grpSp>
      <p:grpSp>
        <p:nvGrpSpPr>
          <p:cNvPr id="18" name="object 18"/>
          <p:cNvGrpSpPr/>
          <p:nvPr/>
        </p:nvGrpSpPr>
        <p:grpSpPr>
          <a:xfrm>
            <a:off x="8930512" y="5885592"/>
            <a:ext cx="3847465" cy="1114425"/>
            <a:chOff x="8930512" y="5885592"/>
            <a:chExt cx="3847465" cy="1114425"/>
          </a:xfrm>
        </p:grpSpPr>
        <p:sp>
          <p:nvSpPr>
            <p:cNvPr id="19" name="object 19"/>
            <p:cNvSpPr/>
            <p:nvPr/>
          </p:nvSpPr>
          <p:spPr>
            <a:xfrm>
              <a:off x="8930512" y="5885592"/>
              <a:ext cx="3847465" cy="1085215"/>
            </a:xfrm>
            <a:custGeom>
              <a:avLst/>
              <a:gdLst/>
              <a:ahLst/>
              <a:cxnLst/>
              <a:rect l="l" t="t" r="r" b="b"/>
              <a:pathLst>
                <a:path w="3847465" h="1085215">
                  <a:moveTo>
                    <a:pt x="3362119" y="1084721"/>
                  </a:moveTo>
                  <a:lnTo>
                    <a:pt x="485774" y="1084721"/>
                  </a:lnTo>
                  <a:lnTo>
                    <a:pt x="437762" y="1082344"/>
                  </a:lnTo>
                  <a:lnTo>
                    <a:pt x="390562" y="1075301"/>
                  </a:lnTo>
                  <a:lnTo>
                    <a:pt x="344494" y="1063723"/>
                  </a:lnTo>
                  <a:lnTo>
                    <a:pt x="299876" y="1047744"/>
                  </a:lnTo>
                  <a:lnTo>
                    <a:pt x="257028" y="1027494"/>
                  </a:lnTo>
                  <a:lnTo>
                    <a:pt x="216266" y="1003105"/>
                  </a:lnTo>
                  <a:lnTo>
                    <a:pt x="177911" y="974710"/>
                  </a:lnTo>
                  <a:lnTo>
                    <a:pt x="142280" y="942441"/>
                  </a:lnTo>
                  <a:lnTo>
                    <a:pt x="110010" y="906810"/>
                  </a:lnTo>
                  <a:lnTo>
                    <a:pt x="81615" y="868454"/>
                  </a:lnTo>
                  <a:lnTo>
                    <a:pt x="57227" y="827693"/>
                  </a:lnTo>
                  <a:lnTo>
                    <a:pt x="36977" y="784844"/>
                  </a:lnTo>
                  <a:lnTo>
                    <a:pt x="20997" y="740227"/>
                  </a:lnTo>
                  <a:lnTo>
                    <a:pt x="9420" y="694159"/>
                  </a:lnTo>
                  <a:lnTo>
                    <a:pt x="2377" y="646959"/>
                  </a:lnTo>
                  <a:lnTo>
                    <a:pt x="0" y="598946"/>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3362119" y="0"/>
                  </a:lnTo>
                  <a:lnTo>
                    <a:pt x="3410132" y="2377"/>
                  </a:lnTo>
                  <a:lnTo>
                    <a:pt x="3457332" y="9420"/>
                  </a:lnTo>
                  <a:lnTo>
                    <a:pt x="3503400" y="20997"/>
                  </a:lnTo>
                  <a:lnTo>
                    <a:pt x="3548017" y="36977"/>
                  </a:lnTo>
                  <a:lnTo>
                    <a:pt x="3590866" y="57227"/>
                  </a:lnTo>
                  <a:lnTo>
                    <a:pt x="3631627" y="81615"/>
                  </a:lnTo>
                  <a:lnTo>
                    <a:pt x="3669983" y="110010"/>
                  </a:lnTo>
                  <a:lnTo>
                    <a:pt x="3705614" y="142280"/>
                  </a:lnTo>
                  <a:lnTo>
                    <a:pt x="3737883" y="177911"/>
                  </a:lnTo>
                  <a:lnTo>
                    <a:pt x="3766278" y="216266"/>
                  </a:lnTo>
                  <a:lnTo>
                    <a:pt x="3790667" y="257028"/>
                  </a:lnTo>
                  <a:lnTo>
                    <a:pt x="3810917" y="299876"/>
                  </a:lnTo>
                  <a:lnTo>
                    <a:pt x="3826897" y="344494"/>
                  </a:lnTo>
                  <a:lnTo>
                    <a:pt x="3838474" y="390562"/>
                  </a:lnTo>
                  <a:lnTo>
                    <a:pt x="3845517" y="437762"/>
                  </a:lnTo>
                  <a:lnTo>
                    <a:pt x="3847371" y="475210"/>
                  </a:lnTo>
                  <a:lnTo>
                    <a:pt x="3847371" y="609511"/>
                  </a:lnTo>
                  <a:lnTo>
                    <a:pt x="3838474" y="694159"/>
                  </a:lnTo>
                  <a:lnTo>
                    <a:pt x="3826897" y="740227"/>
                  </a:lnTo>
                  <a:lnTo>
                    <a:pt x="3810917" y="784844"/>
                  </a:lnTo>
                  <a:lnTo>
                    <a:pt x="3790667" y="827693"/>
                  </a:lnTo>
                  <a:lnTo>
                    <a:pt x="3766278" y="868454"/>
                  </a:lnTo>
                  <a:lnTo>
                    <a:pt x="3737883" y="906810"/>
                  </a:lnTo>
                  <a:lnTo>
                    <a:pt x="3705614" y="942441"/>
                  </a:lnTo>
                  <a:lnTo>
                    <a:pt x="3669983" y="974710"/>
                  </a:lnTo>
                  <a:lnTo>
                    <a:pt x="3631627" y="1003105"/>
                  </a:lnTo>
                  <a:lnTo>
                    <a:pt x="3590866" y="1027494"/>
                  </a:lnTo>
                  <a:lnTo>
                    <a:pt x="3548017" y="1047744"/>
                  </a:lnTo>
                  <a:lnTo>
                    <a:pt x="3503400" y="1063723"/>
                  </a:lnTo>
                  <a:lnTo>
                    <a:pt x="3457332" y="1075301"/>
                  </a:lnTo>
                  <a:lnTo>
                    <a:pt x="3410132" y="1082344"/>
                  </a:lnTo>
                  <a:lnTo>
                    <a:pt x="3362119" y="1084721"/>
                  </a:lnTo>
                  <a:close/>
                </a:path>
              </a:pathLst>
            </a:custGeom>
            <a:solidFill>
              <a:srgbClr val="01B4E7">
                <a:alpha val="29998"/>
              </a:srgbClr>
            </a:solidFill>
          </p:spPr>
          <p:txBody>
            <a:bodyPr wrap="square" lIns="0" tIns="0" rIns="0" bIns="0" rtlCol="0"/>
            <a:lstStyle/>
            <a:p>
              <a:endParaRPr/>
            </a:p>
          </p:txBody>
        </p:sp>
        <p:pic>
          <p:nvPicPr>
            <p:cNvPr id="20" name="object 20"/>
            <p:cNvPicPr/>
            <p:nvPr/>
          </p:nvPicPr>
          <p:blipFill>
            <a:blip r:embed="rId11" cstate="print"/>
            <a:stretch>
              <a:fillRect/>
            </a:stretch>
          </p:blipFill>
          <p:spPr>
            <a:xfrm>
              <a:off x="10949304" y="6085526"/>
              <a:ext cx="952499" cy="857249"/>
            </a:xfrm>
            <a:prstGeom prst="rect">
              <a:avLst/>
            </a:prstGeom>
          </p:spPr>
        </p:pic>
        <p:pic>
          <p:nvPicPr>
            <p:cNvPr id="21" name="object 21"/>
            <p:cNvPicPr/>
            <p:nvPr/>
          </p:nvPicPr>
          <p:blipFill>
            <a:blip r:embed="rId12" cstate="print"/>
            <a:stretch>
              <a:fillRect/>
            </a:stretch>
          </p:blipFill>
          <p:spPr>
            <a:xfrm>
              <a:off x="11782085" y="6117451"/>
              <a:ext cx="733424" cy="838199"/>
            </a:xfrm>
            <a:prstGeom prst="rect">
              <a:avLst/>
            </a:prstGeom>
          </p:spPr>
        </p:pic>
        <p:pic>
          <p:nvPicPr>
            <p:cNvPr id="22" name="object 22"/>
            <p:cNvPicPr/>
            <p:nvPr/>
          </p:nvPicPr>
          <p:blipFill>
            <a:blip r:embed="rId9" cstate="print"/>
            <a:stretch>
              <a:fillRect/>
            </a:stretch>
          </p:blipFill>
          <p:spPr>
            <a:xfrm>
              <a:off x="9677087" y="6008013"/>
              <a:ext cx="1314449" cy="939778"/>
            </a:xfrm>
            <a:prstGeom prst="rect">
              <a:avLst/>
            </a:prstGeom>
          </p:spPr>
        </p:pic>
        <p:pic>
          <p:nvPicPr>
            <p:cNvPr id="23" name="object 23"/>
            <p:cNvPicPr/>
            <p:nvPr/>
          </p:nvPicPr>
          <p:blipFill>
            <a:blip r:embed="rId13" cstate="print"/>
            <a:stretch>
              <a:fillRect/>
            </a:stretch>
          </p:blipFill>
          <p:spPr>
            <a:xfrm>
              <a:off x="9098632" y="6085526"/>
              <a:ext cx="752474" cy="914399"/>
            </a:xfrm>
            <a:prstGeom prst="rect">
              <a:avLst/>
            </a:prstGeom>
          </p:spPr>
        </p:pic>
      </p:grpSp>
      <p:sp>
        <p:nvSpPr>
          <p:cNvPr id="24" name="object 24"/>
          <p:cNvSpPr txBox="1">
            <a:spLocks noGrp="1"/>
          </p:cNvSpPr>
          <p:nvPr>
            <p:ph type="title"/>
          </p:nvPr>
        </p:nvSpPr>
        <p:spPr>
          <a:xfrm>
            <a:off x="208794" y="256637"/>
            <a:ext cx="17870411" cy="1137316"/>
          </a:xfrm>
          <a:prstGeom prst="rect">
            <a:avLst/>
          </a:prstGeom>
        </p:spPr>
        <p:txBody>
          <a:bodyPr vert="horz" wrap="square" lIns="0" tIns="470997" rIns="0" bIns="0" rtlCol="0">
            <a:spAutoFit/>
          </a:bodyPr>
          <a:lstStyle/>
          <a:p>
            <a:pPr marL="261620">
              <a:lnSpc>
                <a:spcPct val="100000"/>
              </a:lnSpc>
              <a:spcBef>
                <a:spcPts val="125"/>
              </a:spcBef>
            </a:pPr>
            <a:r>
              <a:rPr sz="4300" spc="305" dirty="0">
                <a:latin typeface="Marujo" panose="02000503000000000000" pitchFamily="2" charset="0"/>
              </a:rPr>
              <a:t>Menus</a:t>
            </a:r>
            <a:r>
              <a:rPr sz="4300" spc="225" dirty="0">
                <a:latin typeface="Marujo" panose="02000503000000000000" pitchFamily="2" charset="0"/>
              </a:rPr>
              <a:t> </a:t>
            </a:r>
            <a:r>
              <a:rPr sz="4300" spc="200" dirty="0">
                <a:latin typeface="Marujo" panose="02000503000000000000" pitchFamily="2" charset="0"/>
              </a:rPr>
              <a:t>compliance</a:t>
            </a:r>
            <a:r>
              <a:rPr sz="4300" spc="229" dirty="0">
                <a:latin typeface="Marujo" panose="02000503000000000000" pitchFamily="2" charset="0"/>
              </a:rPr>
              <a:t> </a:t>
            </a:r>
            <a:r>
              <a:rPr sz="4300" dirty="0">
                <a:latin typeface="Marujo" panose="02000503000000000000" pitchFamily="2" charset="0"/>
              </a:rPr>
              <a:t>with</a:t>
            </a:r>
            <a:r>
              <a:rPr sz="4300" spc="225" dirty="0">
                <a:latin typeface="Marujo" panose="02000503000000000000" pitchFamily="2" charset="0"/>
              </a:rPr>
              <a:t> </a:t>
            </a:r>
            <a:r>
              <a:rPr sz="4300" dirty="0">
                <a:latin typeface="Marujo" panose="02000503000000000000" pitchFamily="2" charset="0"/>
              </a:rPr>
              <a:t>the</a:t>
            </a:r>
            <a:r>
              <a:rPr sz="4300" spc="229" dirty="0">
                <a:latin typeface="Marujo" panose="02000503000000000000" pitchFamily="2" charset="0"/>
              </a:rPr>
              <a:t> </a:t>
            </a:r>
            <a:r>
              <a:rPr sz="4300" spc="125" dirty="0">
                <a:latin typeface="Marujo" panose="02000503000000000000" pitchFamily="2" charset="0"/>
              </a:rPr>
              <a:t>Mediterranean</a:t>
            </a:r>
            <a:r>
              <a:rPr sz="4300" spc="229" dirty="0">
                <a:latin typeface="Marujo" panose="02000503000000000000" pitchFamily="2" charset="0"/>
              </a:rPr>
              <a:t> </a:t>
            </a:r>
            <a:r>
              <a:rPr sz="4300" spc="65" dirty="0">
                <a:latin typeface="Marujo" panose="02000503000000000000" pitchFamily="2" charset="0"/>
              </a:rPr>
              <a:t>Diet</a:t>
            </a:r>
          </a:p>
        </p:txBody>
      </p:sp>
      <p:grpSp>
        <p:nvGrpSpPr>
          <p:cNvPr id="25" name="object 25"/>
          <p:cNvGrpSpPr/>
          <p:nvPr/>
        </p:nvGrpSpPr>
        <p:grpSpPr>
          <a:xfrm>
            <a:off x="14917610" y="0"/>
            <a:ext cx="3370579" cy="10287000"/>
            <a:chOff x="14917610" y="0"/>
            <a:chExt cx="3370579" cy="10287000"/>
          </a:xfrm>
        </p:grpSpPr>
        <p:sp>
          <p:nvSpPr>
            <p:cNvPr id="26" name="object 26"/>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27" name="object 27"/>
            <p:cNvPicPr/>
            <p:nvPr/>
          </p:nvPicPr>
          <p:blipFill>
            <a:blip r:embed="rId14" cstate="print"/>
            <a:stretch>
              <a:fillRect/>
            </a:stretch>
          </p:blipFill>
          <p:spPr>
            <a:xfrm>
              <a:off x="15773843" y="3596925"/>
              <a:ext cx="1809749" cy="2447924"/>
            </a:xfrm>
            <a:prstGeom prst="rect">
              <a:avLst/>
            </a:prstGeom>
          </p:spPr>
        </p:pic>
        <p:pic>
          <p:nvPicPr>
            <p:cNvPr id="28" name="object 28"/>
            <p:cNvPicPr/>
            <p:nvPr/>
          </p:nvPicPr>
          <p:blipFill>
            <a:blip r:embed="rId15" cstate="print"/>
            <a:stretch>
              <a:fillRect/>
            </a:stretch>
          </p:blipFill>
          <p:spPr>
            <a:xfrm>
              <a:off x="15919680" y="9195632"/>
              <a:ext cx="1514474" cy="523874"/>
            </a:xfrm>
            <a:prstGeom prst="rect">
              <a:avLst/>
            </a:prstGeom>
          </p:spPr>
        </p:pic>
      </p:grpSp>
      <p:pic>
        <p:nvPicPr>
          <p:cNvPr id="29" name="object 29"/>
          <p:cNvPicPr/>
          <p:nvPr/>
        </p:nvPicPr>
        <p:blipFill>
          <a:blip r:embed="rId16" cstate="print"/>
          <a:stretch>
            <a:fillRect/>
          </a:stretch>
        </p:blipFill>
        <p:spPr>
          <a:xfrm>
            <a:off x="10743727" y="4764621"/>
            <a:ext cx="474895" cy="970285"/>
          </a:xfrm>
          <a:prstGeom prst="rect">
            <a:avLst/>
          </a:prstGeom>
        </p:spPr>
      </p:pic>
      <p:pic>
        <p:nvPicPr>
          <p:cNvPr id="30" name="object 30"/>
          <p:cNvPicPr/>
          <p:nvPr/>
        </p:nvPicPr>
        <p:blipFill>
          <a:blip r:embed="rId17" cstate="print"/>
          <a:stretch>
            <a:fillRect/>
          </a:stretch>
        </p:blipFill>
        <p:spPr>
          <a:xfrm>
            <a:off x="10337228" y="7675164"/>
            <a:ext cx="1085971" cy="457200"/>
          </a:xfrm>
          <a:prstGeom prst="rect">
            <a:avLst/>
          </a:prstGeom>
        </p:spPr>
      </p:pic>
      <p:pic>
        <p:nvPicPr>
          <p:cNvPr id="31" name="object 31"/>
          <p:cNvPicPr/>
          <p:nvPr/>
        </p:nvPicPr>
        <p:blipFill>
          <a:blip r:embed="rId18" cstate="print"/>
          <a:stretch>
            <a:fillRect/>
          </a:stretch>
        </p:blipFill>
        <p:spPr>
          <a:xfrm>
            <a:off x="10541485" y="1931517"/>
            <a:ext cx="881603" cy="96200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8794" y="256637"/>
            <a:ext cx="17870411" cy="954574"/>
          </a:xfrm>
          <a:prstGeom prst="rect">
            <a:avLst/>
          </a:prstGeom>
        </p:spPr>
        <p:txBody>
          <a:bodyPr vert="horz" wrap="square" lIns="0" tIns="290022" rIns="0" bIns="0" rtlCol="0">
            <a:spAutoFit/>
          </a:bodyPr>
          <a:lstStyle/>
          <a:p>
            <a:pPr marL="321310">
              <a:lnSpc>
                <a:spcPct val="100000"/>
              </a:lnSpc>
              <a:spcBef>
                <a:spcPts val="125"/>
              </a:spcBef>
            </a:pPr>
            <a:r>
              <a:rPr sz="4300" spc="305" dirty="0">
                <a:latin typeface="Marujo" panose="02000503000000000000" pitchFamily="2" charset="0"/>
              </a:rPr>
              <a:t>Menus</a:t>
            </a:r>
            <a:r>
              <a:rPr sz="4300" spc="225" dirty="0">
                <a:latin typeface="Marujo" panose="02000503000000000000" pitchFamily="2" charset="0"/>
              </a:rPr>
              <a:t> </a:t>
            </a:r>
            <a:r>
              <a:rPr sz="4300" spc="200" dirty="0">
                <a:latin typeface="Marujo" panose="02000503000000000000" pitchFamily="2" charset="0"/>
              </a:rPr>
              <a:t>compliance</a:t>
            </a:r>
            <a:r>
              <a:rPr sz="4300" spc="229" dirty="0">
                <a:latin typeface="Marujo" panose="02000503000000000000" pitchFamily="2" charset="0"/>
              </a:rPr>
              <a:t> </a:t>
            </a:r>
            <a:r>
              <a:rPr sz="4300" dirty="0">
                <a:latin typeface="Marujo" panose="02000503000000000000" pitchFamily="2" charset="0"/>
              </a:rPr>
              <a:t>with</a:t>
            </a:r>
            <a:r>
              <a:rPr sz="4300" spc="225" dirty="0">
                <a:latin typeface="Marujo" panose="02000503000000000000" pitchFamily="2" charset="0"/>
              </a:rPr>
              <a:t> </a:t>
            </a:r>
            <a:r>
              <a:rPr sz="4300" dirty="0">
                <a:latin typeface="Marujo" panose="02000503000000000000" pitchFamily="2" charset="0"/>
              </a:rPr>
              <a:t>the</a:t>
            </a:r>
            <a:r>
              <a:rPr sz="4300" spc="229" dirty="0">
                <a:latin typeface="Marujo" panose="02000503000000000000" pitchFamily="2" charset="0"/>
              </a:rPr>
              <a:t> </a:t>
            </a:r>
            <a:r>
              <a:rPr sz="4300" spc="125" dirty="0">
                <a:latin typeface="Marujo" panose="02000503000000000000" pitchFamily="2" charset="0"/>
              </a:rPr>
              <a:t>Mediterranean</a:t>
            </a:r>
            <a:r>
              <a:rPr sz="4300" spc="229" dirty="0">
                <a:latin typeface="Marujo" panose="02000503000000000000" pitchFamily="2" charset="0"/>
              </a:rPr>
              <a:t> </a:t>
            </a:r>
            <a:r>
              <a:rPr sz="4300" spc="65" dirty="0">
                <a:latin typeface="Marujo" panose="02000503000000000000" pitchFamily="2" charset="0"/>
              </a:rPr>
              <a:t>Diet</a:t>
            </a:r>
          </a:p>
        </p:txBody>
      </p:sp>
      <p:sp>
        <p:nvSpPr>
          <p:cNvPr id="3" name="object 3"/>
          <p:cNvSpPr/>
          <p:nvPr/>
        </p:nvSpPr>
        <p:spPr>
          <a:xfrm>
            <a:off x="1928163" y="3039204"/>
            <a:ext cx="3952240" cy="1576705"/>
          </a:xfrm>
          <a:custGeom>
            <a:avLst/>
            <a:gdLst/>
            <a:ahLst/>
            <a:cxnLst/>
            <a:rect l="l" t="t" r="r" b="b"/>
            <a:pathLst>
              <a:path w="3952240" h="1576704">
                <a:moveTo>
                  <a:pt x="123821" y="0"/>
                </a:moveTo>
                <a:lnTo>
                  <a:pt x="3828308" y="0"/>
                </a:lnTo>
                <a:lnTo>
                  <a:pt x="3876505" y="9730"/>
                </a:lnTo>
                <a:lnTo>
                  <a:pt x="3915863" y="36266"/>
                </a:lnTo>
                <a:lnTo>
                  <a:pt x="3942400" y="75624"/>
                </a:lnTo>
                <a:lnTo>
                  <a:pt x="3952130" y="123821"/>
                </a:lnTo>
                <a:lnTo>
                  <a:pt x="3952130" y="1452673"/>
                </a:lnTo>
                <a:lnTo>
                  <a:pt x="3942399" y="1500870"/>
                </a:lnTo>
                <a:lnTo>
                  <a:pt x="3915863" y="1540228"/>
                </a:lnTo>
                <a:lnTo>
                  <a:pt x="3876505" y="1566764"/>
                </a:lnTo>
                <a:lnTo>
                  <a:pt x="3828308" y="1576495"/>
                </a:lnTo>
                <a:lnTo>
                  <a:pt x="123821" y="1576495"/>
                </a:lnTo>
                <a:lnTo>
                  <a:pt x="75624" y="1566764"/>
                </a:lnTo>
                <a:lnTo>
                  <a:pt x="36266" y="1540228"/>
                </a:lnTo>
                <a:lnTo>
                  <a:pt x="9730" y="1500870"/>
                </a:lnTo>
                <a:lnTo>
                  <a:pt x="0" y="1452673"/>
                </a:lnTo>
                <a:lnTo>
                  <a:pt x="0" y="123821"/>
                </a:lnTo>
                <a:lnTo>
                  <a:pt x="9730" y="75624"/>
                </a:lnTo>
                <a:lnTo>
                  <a:pt x="36266" y="36266"/>
                </a:lnTo>
                <a:lnTo>
                  <a:pt x="75624" y="9730"/>
                </a:lnTo>
                <a:lnTo>
                  <a:pt x="123821" y="0"/>
                </a:lnTo>
              </a:path>
            </a:pathLst>
          </a:custGeom>
          <a:ln w="57149">
            <a:solidFill>
              <a:srgbClr val="83B42B"/>
            </a:solidFill>
          </a:ln>
        </p:spPr>
        <p:txBody>
          <a:bodyPr wrap="square" lIns="0" tIns="0" rIns="0" bIns="0" rtlCol="0"/>
          <a:lstStyle/>
          <a:p>
            <a:endParaRPr/>
          </a:p>
        </p:txBody>
      </p:sp>
      <p:sp>
        <p:nvSpPr>
          <p:cNvPr id="4" name="object 4"/>
          <p:cNvSpPr txBox="1"/>
          <p:nvPr/>
        </p:nvSpPr>
        <p:spPr>
          <a:xfrm>
            <a:off x="2249290" y="3300251"/>
            <a:ext cx="3310254" cy="1920875"/>
          </a:xfrm>
          <a:prstGeom prst="rect">
            <a:avLst/>
          </a:prstGeom>
        </p:spPr>
        <p:txBody>
          <a:bodyPr vert="horz" wrap="square" lIns="0" tIns="33020" rIns="0" bIns="0" rtlCol="0">
            <a:spAutoFit/>
          </a:bodyPr>
          <a:lstStyle/>
          <a:p>
            <a:pPr marL="220979" marR="213360" algn="ctr">
              <a:lnSpc>
                <a:spcPts val="3829"/>
              </a:lnSpc>
              <a:spcBef>
                <a:spcPts val="260"/>
              </a:spcBef>
            </a:pPr>
            <a:r>
              <a:rPr sz="3200" b="1" spc="95" dirty="0">
                <a:solidFill>
                  <a:srgbClr val="83B42B"/>
                </a:solidFill>
                <a:latin typeface="Effra" panose="02000506080000020004" pitchFamily="2" charset="0"/>
                <a:cs typeface="Trebuchet MS"/>
              </a:rPr>
              <a:t>Dimension</a:t>
            </a:r>
            <a:r>
              <a:rPr sz="3200" b="1" spc="-50" dirty="0">
                <a:solidFill>
                  <a:srgbClr val="83B42B"/>
                </a:solidFill>
                <a:latin typeface="Effra" panose="02000506080000020004" pitchFamily="2" charset="0"/>
                <a:cs typeface="Trebuchet MS"/>
              </a:rPr>
              <a:t> </a:t>
            </a:r>
            <a:r>
              <a:rPr sz="3200" b="1" spc="210" dirty="0">
                <a:solidFill>
                  <a:srgbClr val="83B42B"/>
                </a:solidFill>
                <a:latin typeface="Effra" panose="02000506080000020004" pitchFamily="2" charset="0"/>
                <a:cs typeface="Trebuchet MS"/>
              </a:rPr>
              <a:t>IB</a:t>
            </a:r>
            <a:r>
              <a:rPr sz="3200" b="1" spc="-45" dirty="0">
                <a:solidFill>
                  <a:srgbClr val="83B42B"/>
                </a:solidFill>
                <a:latin typeface="Effra" panose="02000506080000020004" pitchFamily="2" charset="0"/>
                <a:cs typeface="Trebuchet MS"/>
              </a:rPr>
              <a:t> </a:t>
            </a:r>
            <a:r>
              <a:rPr sz="3200" b="1" spc="-50" dirty="0">
                <a:solidFill>
                  <a:srgbClr val="83B42B"/>
                </a:solidFill>
                <a:latin typeface="Effra" panose="02000506080000020004" pitchFamily="2" charset="0"/>
                <a:cs typeface="Trebuchet MS"/>
              </a:rPr>
              <a:t>- </a:t>
            </a:r>
            <a:r>
              <a:rPr sz="3200" b="1" spc="-10" dirty="0">
                <a:solidFill>
                  <a:srgbClr val="83B42B"/>
                </a:solidFill>
                <a:latin typeface="Effra" panose="02000506080000020004" pitchFamily="2" charset="0"/>
                <a:cs typeface="Trebuchet MS"/>
              </a:rPr>
              <a:t>Variety</a:t>
            </a:r>
            <a:endParaRPr sz="3200" dirty="0">
              <a:latin typeface="Effra" panose="02000506080000020004" pitchFamily="2" charset="0"/>
              <a:cs typeface="Trebuchet MS"/>
            </a:endParaRPr>
          </a:p>
          <a:p>
            <a:pPr>
              <a:lnSpc>
                <a:spcPct val="100000"/>
              </a:lnSpc>
              <a:spcBef>
                <a:spcPts val="445"/>
              </a:spcBef>
            </a:pPr>
            <a:endParaRPr sz="3200" dirty="0">
              <a:latin typeface="Effra" panose="02000506080000020004" pitchFamily="2" charset="0"/>
              <a:cs typeface="Trebuchet MS"/>
            </a:endParaRPr>
          </a:p>
          <a:p>
            <a:pPr algn="ctr">
              <a:lnSpc>
                <a:spcPct val="100000"/>
              </a:lnSpc>
            </a:pPr>
            <a:r>
              <a:rPr sz="2450" spc="-40" dirty="0">
                <a:latin typeface="Effra" panose="02000506080000020004" pitchFamily="2" charset="0"/>
                <a:cs typeface="Trebuchet MS"/>
              </a:rPr>
              <a:t>All</a:t>
            </a:r>
            <a:r>
              <a:rPr sz="2450" spc="-130" dirty="0">
                <a:latin typeface="Effra" panose="02000506080000020004" pitchFamily="2" charset="0"/>
                <a:cs typeface="Trebuchet MS"/>
              </a:rPr>
              <a:t> </a:t>
            </a:r>
            <a:r>
              <a:rPr sz="2450" spc="-30" dirty="0">
                <a:latin typeface="Effra" panose="02000506080000020004" pitchFamily="2" charset="0"/>
                <a:cs typeface="Trebuchet MS"/>
              </a:rPr>
              <a:t>countries</a:t>
            </a:r>
            <a:r>
              <a:rPr sz="2450" spc="-125" dirty="0">
                <a:latin typeface="Effra" panose="02000506080000020004" pitchFamily="2" charset="0"/>
                <a:cs typeface="Trebuchet MS"/>
              </a:rPr>
              <a:t> </a:t>
            </a:r>
            <a:r>
              <a:rPr sz="2450" dirty="0">
                <a:latin typeface="Effra" panose="02000506080000020004" pitchFamily="2" charset="0"/>
                <a:cs typeface="Trebuchet MS"/>
              </a:rPr>
              <a:t>are</a:t>
            </a:r>
            <a:r>
              <a:rPr sz="2450" spc="-130" dirty="0">
                <a:latin typeface="Effra" panose="02000506080000020004" pitchFamily="2" charset="0"/>
                <a:cs typeface="Trebuchet MS"/>
              </a:rPr>
              <a:t> </a:t>
            </a:r>
            <a:r>
              <a:rPr sz="2450" spc="-10" dirty="0">
                <a:latin typeface="Effra" panose="02000506080000020004" pitchFamily="2" charset="0"/>
                <a:cs typeface="Trebuchet MS"/>
              </a:rPr>
              <a:t>lacking</a:t>
            </a:r>
            <a:endParaRPr sz="2450" dirty="0">
              <a:latin typeface="Effra" panose="02000506080000020004" pitchFamily="2" charset="0"/>
              <a:cs typeface="Trebuchet MS"/>
            </a:endParaRPr>
          </a:p>
        </p:txBody>
      </p:sp>
      <p:grpSp>
        <p:nvGrpSpPr>
          <p:cNvPr id="5" name="object 5"/>
          <p:cNvGrpSpPr/>
          <p:nvPr/>
        </p:nvGrpSpPr>
        <p:grpSpPr>
          <a:xfrm>
            <a:off x="8842578" y="3140893"/>
            <a:ext cx="4284980" cy="1005840"/>
            <a:chOff x="8842578" y="3140893"/>
            <a:chExt cx="4284980" cy="1005840"/>
          </a:xfrm>
        </p:grpSpPr>
        <p:sp>
          <p:nvSpPr>
            <p:cNvPr id="6" name="object 6"/>
            <p:cNvSpPr/>
            <p:nvPr/>
          </p:nvSpPr>
          <p:spPr>
            <a:xfrm>
              <a:off x="8842578" y="3140893"/>
              <a:ext cx="4284980" cy="1005840"/>
            </a:xfrm>
            <a:custGeom>
              <a:avLst/>
              <a:gdLst/>
              <a:ahLst/>
              <a:cxnLst/>
              <a:rect l="l" t="t" r="r" b="b"/>
              <a:pathLst>
                <a:path w="4284980" h="1005839">
                  <a:moveTo>
                    <a:pt x="3799155" y="1005629"/>
                  </a:moveTo>
                  <a:lnTo>
                    <a:pt x="485774" y="1005629"/>
                  </a:lnTo>
                  <a:lnTo>
                    <a:pt x="438991" y="1003405"/>
                  </a:lnTo>
                  <a:lnTo>
                    <a:pt x="393466" y="996870"/>
                  </a:lnTo>
                  <a:lnTo>
                    <a:pt x="349402" y="986226"/>
                  </a:lnTo>
                  <a:lnTo>
                    <a:pt x="307004" y="971678"/>
                  </a:lnTo>
                  <a:lnTo>
                    <a:pt x="266475" y="953429"/>
                  </a:lnTo>
                  <a:lnTo>
                    <a:pt x="228018" y="931682"/>
                  </a:lnTo>
                  <a:lnTo>
                    <a:pt x="191838" y="906641"/>
                  </a:lnTo>
                  <a:lnTo>
                    <a:pt x="158137" y="878510"/>
                  </a:lnTo>
                  <a:lnTo>
                    <a:pt x="127119" y="847492"/>
                  </a:lnTo>
                  <a:lnTo>
                    <a:pt x="98988" y="813791"/>
                  </a:lnTo>
                  <a:lnTo>
                    <a:pt x="73947" y="777610"/>
                  </a:lnTo>
                  <a:lnTo>
                    <a:pt x="52200" y="739154"/>
                  </a:lnTo>
                  <a:lnTo>
                    <a:pt x="33951" y="698624"/>
                  </a:lnTo>
                  <a:lnTo>
                    <a:pt x="19402" y="656226"/>
                  </a:lnTo>
                  <a:lnTo>
                    <a:pt x="8759" y="612163"/>
                  </a:lnTo>
                  <a:lnTo>
                    <a:pt x="2223" y="566638"/>
                  </a:lnTo>
                  <a:lnTo>
                    <a:pt x="0" y="519854"/>
                  </a:lnTo>
                  <a:lnTo>
                    <a:pt x="0" y="485774"/>
                  </a:lnTo>
                  <a:lnTo>
                    <a:pt x="2223" y="438991"/>
                  </a:lnTo>
                  <a:lnTo>
                    <a:pt x="8759" y="393466"/>
                  </a:lnTo>
                  <a:lnTo>
                    <a:pt x="19402" y="349402"/>
                  </a:lnTo>
                  <a:lnTo>
                    <a:pt x="33951" y="307004"/>
                  </a:lnTo>
                  <a:lnTo>
                    <a:pt x="52200" y="266475"/>
                  </a:lnTo>
                  <a:lnTo>
                    <a:pt x="73947" y="228018"/>
                  </a:lnTo>
                  <a:lnTo>
                    <a:pt x="98988" y="191838"/>
                  </a:lnTo>
                  <a:lnTo>
                    <a:pt x="127119" y="158137"/>
                  </a:lnTo>
                  <a:lnTo>
                    <a:pt x="158137" y="127119"/>
                  </a:lnTo>
                  <a:lnTo>
                    <a:pt x="191838" y="98988"/>
                  </a:lnTo>
                  <a:lnTo>
                    <a:pt x="228018" y="73947"/>
                  </a:lnTo>
                  <a:lnTo>
                    <a:pt x="266475" y="52200"/>
                  </a:lnTo>
                  <a:lnTo>
                    <a:pt x="307004" y="33951"/>
                  </a:lnTo>
                  <a:lnTo>
                    <a:pt x="349402" y="19402"/>
                  </a:lnTo>
                  <a:lnTo>
                    <a:pt x="393466" y="8759"/>
                  </a:lnTo>
                  <a:lnTo>
                    <a:pt x="438991" y="2223"/>
                  </a:lnTo>
                  <a:lnTo>
                    <a:pt x="485774" y="0"/>
                  </a:lnTo>
                  <a:lnTo>
                    <a:pt x="3799155" y="0"/>
                  </a:lnTo>
                  <a:lnTo>
                    <a:pt x="3845939" y="2223"/>
                  </a:lnTo>
                  <a:lnTo>
                    <a:pt x="3891464" y="8759"/>
                  </a:lnTo>
                  <a:lnTo>
                    <a:pt x="3935527" y="19402"/>
                  </a:lnTo>
                  <a:lnTo>
                    <a:pt x="3977925" y="33951"/>
                  </a:lnTo>
                  <a:lnTo>
                    <a:pt x="4018455" y="52200"/>
                  </a:lnTo>
                  <a:lnTo>
                    <a:pt x="4056911" y="73947"/>
                  </a:lnTo>
                  <a:lnTo>
                    <a:pt x="4093092" y="98988"/>
                  </a:lnTo>
                  <a:lnTo>
                    <a:pt x="4126793" y="127119"/>
                  </a:lnTo>
                  <a:lnTo>
                    <a:pt x="4157811" y="158137"/>
                  </a:lnTo>
                  <a:lnTo>
                    <a:pt x="4185942" y="191838"/>
                  </a:lnTo>
                  <a:lnTo>
                    <a:pt x="4210983" y="228018"/>
                  </a:lnTo>
                  <a:lnTo>
                    <a:pt x="4232730" y="266475"/>
                  </a:lnTo>
                  <a:lnTo>
                    <a:pt x="4250979" y="307004"/>
                  </a:lnTo>
                  <a:lnTo>
                    <a:pt x="4265527" y="349402"/>
                  </a:lnTo>
                  <a:lnTo>
                    <a:pt x="4276171" y="393466"/>
                  </a:lnTo>
                  <a:lnTo>
                    <a:pt x="4282707" y="438991"/>
                  </a:lnTo>
                  <a:lnTo>
                    <a:pt x="4284930" y="485774"/>
                  </a:lnTo>
                  <a:lnTo>
                    <a:pt x="4284930" y="519854"/>
                  </a:lnTo>
                  <a:lnTo>
                    <a:pt x="4282707" y="566638"/>
                  </a:lnTo>
                  <a:lnTo>
                    <a:pt x="4276171" y="612163"/>
                  </a:lnTo>
                  <a:lnTo>
                    <a:pt x="4265527" y="656226"/>
                  </a:lnTo>
                  <a:lnTo>
                    <a:pt x="4250979" y="698624"/>
                  </a:lnTo>
                  <a:lnTo>
                    <a:pt x="4232730" y="739154"/>
                  </a:lnTo>
                  <a:lnTo>
                    <a:pt x="4210983" y="777610"/>
                  </a:lnTo>
                  <a:lnTo>
                    <a:pt x="4185942" y="813791"/>
                  </a:lnTo>
                  <a:lnTo>
                    <a:pt x="4157811" y="847492"/>
                  </a:lnTo>
                  <a:lnTo>
                    <a:pt x="4126793" y="878510"/>
                  </a:lnTo>
                  <a:lnTo>
                    <a:pt x="4093092" y="906641"/>
                  </a:lnTo>
                  <a:lnTo>
                    <a:pt x="4056911" y="931682"/>
                  </a:lnTo>
                  <a:lnTo>
                    <a:pt x="4018455" y="953429"/>
                  </a:lnTo>
                  <a:lnTo>
                    <a:pt x="3977925" y="971678"/>
                  </a:lnTo>
                  <a:lnTo>
                    <a:pt x="3935527" y="986226"/>
                  </a:lnTo>
                  <a:lnTo>
                    <a:pt x="3891464" y="996870"/>
                  </a:lnTo>
                  <a:lnTo>
                    <a:pt x="3845939" y="1003405"/>
                  </a:lnTo>
                  <a:lnTo>
                    <a:pt x="3799155" y="1005629"/>
                  </a:lnTo>
                  <a:close/>
                </a:path>
              </a:pathLst>
            </a:custGeom>
            <a:solidFill>
              <a:srgbClr val="83B42B">
                <a:alpha val="38999"/>
              </a:srgbClr>
            </a:solidFill>
          </p:spPr>
          <p:txBody>
            <a:bodyPr wrap="square" lIns="0" tIns="0" rIns="0" bIns="0" rtlCol="0"/>
            <a:lstStyle/>
            <a:p>
              <a:endParaRPr/>
            </a:p>
          </p:txBody>
        </p:sp>
        <p:pic>
          <p:nvPicPr>
            <p:cNvPr id="7" name="object 7"/>
            <p:cNvPicPr/>
            <p:nvPr/>
          </p:nvPicPr>
          <p:blipFill>
            <a:blip r:embed="rId3" cstate="print"/>
            <a:stretch>
              <a:fillRect/>
            </a:stretch>
          </p:blipFill>
          <p:spPr>
            <a:xfrm>
              <a:off x="9881703" y="3243001"/>
              <a:ext cx="800099" cy="800099"/>
            </a:xfrm>
            <a:prstGeom prst="rect">
              <a:avLst/>
            </a:prstGeom>
          </p:spPr>
        </p:pic>
        <p:pic>
          <p:nvPicPr>
            <p:cNvPr id="8" name="object 8"/>
            <p:cNvPicPr/>
            <p:nvPr/>
          </p:nvPicPr>
          <p:blipFill>
            <a:blip r:embed="rId4" cstate="print"/>
            <a:stretch>
              <a:fillRect/>
            </a:stretch>
          </p:blipFill>
          <p:spPr>
            <a:xfrm>
              <a:off x="11218674" y="3243001"/>
              <a:ext cx="800099" cy="800099"/>
            </a:xfrm>
            <a:prstGeom prst="rect">
              <a:avLst/>
            </a:prstGeom>
          </p:spPr>
        </p:pic>
      </p:grpSp>
      <p:grpSp>
        <p:nvGrpSpPr>
          <p:cNvPr id="9" name="object 9"/>
          <p:cNvGrpSpPr/>
          <p:nvPr/>
        </p:nvGrpSpPr>
        <p:grpSpPr>
          <a:xfrm>
            <a:off x="8842578" y="8543466"/>
            <a:ext cx="4284345" cy="1085215"/>
            <a:chOff x="8842578" y="8543466"/>
            <a:chExt cx="4284345" cy="1085215"/>
          </a:xfrm>
        </p:grpSpPr>
        <p:sp>
          <p:nvSpPr>
            <p:cNvPr id="10" name="object 10"/>
            <p:cNvSpPr/>
            <p:nvPr/>
          </p:nvSpPr>
          <p:spPr>
            <a:xfrm>
              <a:off x="8842578" y="8543466"/>
              <a:ext cx="4284345" cy="1085215"/>
            </a:xfrm>
            <a:custGeom>
              <a:avLst/>
              <a:gdLst/>
              <a:ahLst/>
              <a:cxnLst/>
              <a:rect l="l" t="t" r="r" b="b"/>
              <a:pathLst>
                <a:path w="4284344" h="1085215">
                  <a:moveTo>
                    <a:pt x="3799156" y="1084721"/>
                  </a:moveTo>
                  <a:lnTo>
                    <a:pt x="485774" y="1084721"/>
                  </a:lnTo>
                  <a:lnTo>
                    <a:pt x="437762" y="1082344"/>
                  </a:lnTo>
                  <a:lnTo>
                    <a:pt x="390562" y="1075301"/>
                  </a:lnTo>
                  <a:lnTo>
                    <a:pt x="344494" y="1063723"/>
                  </a:lnTo>
                  <a:lnTo>
                    <a:pt x="299876" y="1047744"/>
                  </a:lnTo>
                  <a:lnTo>
                    <a:pt x="257028" y="1027494"/>
                  </a:lnTo>
                  <a:lnTo>
                    <a:pt x="216266" y="1003105"/>
                  </a:lnTo>
                  <a:lnTo>
                    <a:pt x="177911" y="974710"/>
                  </a:lnTo>
                  <a:lnTo>
                    <a:pt x="142280" y="942441"/>
                  </a:lnTo>
                  <a:lnTo>
                    <a:pt x="110010" y="906810"/>
                  </a:lnTo>
                  <a:lnTo>
                    <a:pt x="81615" y="868454"/>
                  </a:lnTo>
                  <a:lnTo>
                    <a:pt x="57227" y="827693"/>
                  </a:lnTo>
                  <a:lnTo>
                    <a:pt x="36977" y="784844"/>
                  </a:lnTo>
                  <a:lnTo>
                    <a:pt x="20997" y="740227"/>
                  </a:lnTo>
                  <a:lnTo>
                    <a:pt x="9420" y="694159"/>
                  </a:lnTo>
                  <a:lnTo>
                    <a:pt x="2377" y="646959"/>
                  </a:lnTo>
                  <a:lnTo>
                    <a:pt x="0" y="598946"/>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3799156" y="0"/>
                  </a:lnTo>
                  <a:lnTo>
                    <a:pt x="3847168" y="2377"/>
                  </a:lnTo>
                  <a:lnTo>
                    <a:pt x="3894368" y="9420"/>
                  </a:lnTo>
                  <a:lnTo>
                    <a:pt x="3940436" y="20997"/>
                  </a:lnTo>
                  <a:lnTo>
                    <a:pt x="3985053" y="36977"/>
                  </a:lnTo>
                  <a:lnTo>
                    <a:pt x="4027902" y="57227"/>
                  </a:lnTo>
                  <a:lnTo>
                    <a:pt x="4068664" y="81615"/>
                  </a:lnTo>
                  <a:lnTo>
                    <a:pt x="4107019" y="110010"/>
                  </a:lnTo>
                  <a:lnTo>
                    <a:pt x="4142650" y="142280"/>
                  </a:lnTo>
                  <a:lnTo>
                    <a:pt x="4174920" y="177911"/>
                  </a:lnTo>
                  <a:lnTo>
                    <a:pt x="4203315" y="216266"/>
                  </a:lnTo>
                  <a:lnTo>
                    <a:pt x="4227703" y="257028"/>
                  </a:lnTo>
                  <a:lnTo>
                    <a:pt x="4247953" y="299876"/>
                  </a:lnTo>
                  <a:lnTo>
                    <a:pt x="4263933" y="344494"/>
                  </a:lnTo>
                  <a:lnTo>
                    <a:pt x="4275510" y="390562"/>
                  </a:lnTo>
                  <a:lnTo>
                    <a:pt x="4282554" y="437762"/>
                  </a:lnTo>
                  <a:lnTo>
                    <a:pt x="4283802" y="462981"/>
                  </a:lnTo>
                  <a:lnTo>
                    <a:pt x="4283802" y="621740"/>
                  </a:lnTo>
                  <a:lnTo>
                    <a:pt x="4275510" y="694159"/>
                  </a:lnTo>
                  <a:lnTo>
                    <a:pt x="4263933" y="740227"/>
                  </a:lnTo>
                  <a:lnTo>
                    <a:pt x="4247953" y="784844"/>
                  </a:lnTo>
                  <a:lnTo>
                    <a:pt x="4227703" y="827693"/>
                  </a:lnTo>
                  <a:lnTo>
                    <a:pt x="4203315" y="868454"/>
                  </a:lnTo>
                  <a:lnTo>
                    <a:pt x="4174920" y="906810"/>
                  </a:lnTo>
                  <a:lnTo>
                    <a:pt x="4142650" y="942441"/>
                  </a:lnTo>
                  <a:lnTo>
                    <a:pt x="4107019" y="974710"/>
                  </a:lnTo>
                  <a:lnTo>
                    <a:pt x="4068664" y="1003105"/>
                  </a:lnTo>
                  <a:lnTo>
                    <a:pt x="4027902" y="1027494"/>
                  </a:lnTo>
                  <a:lnTo>
                    <a:pt x="3985053" y="1047744"/>
                  </a:lnTo>
                  <a:lnTo>
                    <a:pt x="3940436" y="1063723"/>
                  </a:lnTo>
                  <a:lnTo>
                    <a:pt x="3894368" y="1075301"/>
                  </a:lnTo>
                  <a:lnTo>
                    <a:pt x="3847168" y="1082344"/>
                  </a:lnTo>
                  <a:lnTo>
                    <a:pt x="3799156" y="1084721"/>
                  </a:lnTo>
                  <a:close/>
                </a:path>
              </a:pathLst>
            </a:custGeom>
            <a:solidFill>
              <a:srgbClr val="83B42B">
                <a:alpha val="38999"/>
              </a:srgbClr>
            </a:solidFill>
          </p:spPr>
          <p:txBody>
            <a:bodyPr wrap="square" lIns="0" tIns="0" rIns="0" bIns="0" rtlCol="0"/>
            <a:lstStyle/>
            <a:p>
              <a:endParaRPr/>
            </a:p>
          </p:txBody>
        </p:sp>
        <p:pic>
          <p:nvPicPr>
            <p:cNvPr id="11" name="object 11"/>
            <p:cNvPicPr/>
            <p:nvPr/>
          </p:nvPicPr>
          <p:blipFill>
            <a:blip r:embed="rId5" cstate="print"/>
            <a:stretch>
              <a:fillRect/>
            </a:stretch>
          </p:blipFill>
          <p:spPr>
            <a:xfrm>
              <a:off x="10584336" y="8713035"/>
              <a:ext cx="800099" cy="800099"/>
            </a:xfrm>
            <a:prstGeom prst="rect">
              <a:avLst/>
            </a:prstGeom>
          </p:spPr>
        </p:pic>
      </p:grpSp>
      <p:grpSp>
        <p:nvGrpSpPr>
          <p:cNvPr id="12" name="object 12"/>
          <p:cNvGrpSpPr/>
          <p:nvPr/>
        </p:nvGrpSpPr>
        <p:grpSpPr>
          <a:xfrm>
            <a:off x="8842578" y="5961792"/>
            <a:ext cx="4284345" cy="1085215"/>
            <a:chOff x="8842578" y="5961792"/>
            <a:chExt cx="4284345" cy="1085215"/>
          </a:xfrm>
        </p:grpSpPr>
        <p:sp>
          <p:nvSpPr>
            <p:cNvPr id="13" name="object 13"/>
            <p:cNvSpPr/>
            <p:nvPr/>
          </p:nvSpPr>
          <p:spPr>
            <a:xfrm>
              <a:off x="8842578" y="5961792"/>
              <a:ext cx="4284345" cy="1085215"/>
            </a:xfrm>
            <a:custGeom>
              <a:avLst/>
              <a:gdLst/>
              <a:ahLst/>
              <a:cxnLst/>
              <a:rect l="l" t="t" r="r" b="b"/>
              <a:pathLst>
                <a:path w="4284344" h="1085215">
                  <a:moveTo>
                    <a:pt x="3799156" y="1084721"/>
                  </a:moveTo>
                  <a:lnTo>
                    <a:pt x="485774" y="1084721"/>
                  </a:lnTo>
                  <a:lnTo>
                    <a:pt x="437762" y="1082344"/>
                  </a:lnTo>
                  <a:lnTo>
                    <a:pt x="390562" y="1075301"/>
                  </a:lnTo>
                  <a:lnTo>
                    <a:pt x="344494" y="1063723"/>
                  </a:lnTo>
                  <a:lnTo>
                    <a:pt x="299876" y="1047744"/>
                  </a:lnTo>
                  <a:lnTo>
                    <a:pt x="257028" y="1027494"/>
                  </a:lnTo>
                  <a:lnTo>
                    <a:pt x="216266" y="1003105"/>
                  </a:lnTo>
                  <a:lnTo>
                    <a:pt x="177911" y="974710"/>
                  </a:lnTo>
                  <a:lnTo>
                    <a:pt x="142280" y="942441"/>
                  </a:lnTo>
                  <a:lnTo>
                    <a:pt x="110010" y="906810"/>
                  </a:lnTo>
                  <a:lnTo>
                    <a:pt x="81615" y="868454"/>
                  </a:lnTo>
                  <a:lnTo>
                    <a:pt x="57227" y="827693"/>
                  </a:lnTo>
                  <a:lnTo>
                    <a:pt x="36977" y="784844"/>
                  </a:lnTo>
                  <a:lnTo>
                    <a:pt x="20997" y="740227"/>
                  </a:lnTo>
                  <a:lnTo>
                    <a:pt x="9420" y="694159"/>
                  </a:lnTo>
                  <a:lnTo>
                    <a:pt x="2377" y="646959"/>
                  </a:lnTo>
                  <a:lnTo>
                    <a:pt x="0" y="598946"/>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3799156" y="0"/>
                  </a:lnTo>
                  <a:lnTo>
                    <a:pt x="3847168" y="2377"/>
                  </a:lnTo>
                  <a:lnTo>
                    <a:pt x="3894368" y="9420"/>
                  </a:lnTo>
                  <a:lnTo>
                    <a:pt x="3940436" y="20997"/>
                  </a:lnTo>
                  <a:lnTo>
                    <a:pt x="3985053" y="36977"/>
                  </a:lnTo>
                  <a:lnTo>
                    <a:pt x="4027902" y="57227"/>
                  </a:lnTo>
                  <a:lnTo>
                    <a:pt x="4068664" y="81615"/>
                  </a:lnTo>
                  <a:lnTo>
                    <a:pt x="4107019" y="110010"/>
                  </a:lnTo>
                  <a:lnTo>
                    <a:pt x="4142650" y="142280"/>
                  </a:lnTo>
                  <a:lnTo>
                    <a:pt x="4174920" y="177911"/>
                  </a:lnTo>
                  <a:lnTo>
                    <a:pt x="4203315" y="216266"/>
                  </a:lnTo>
                  <a:lnTo>
                    <a:pt x="4227703" y="257028"/>
                  </a:lnTo>
                  <a:lnTo>
                    <a:pt x="4247953" y="299876"/>
                  </a:lnTo>
                  <a:lnTo>
                    <a:pt x="4263933" y="344494"/>
                  </a:lnTo>
                  <a:lnTo>
                    <a:pt x="4275510" y="390562"/>
                  </a:lnTo>
                  <a:lnTo>
                    <a:pt x="4282554" y="437762"/>
                  </a:lnTo>
                  <a:lnTo>
                    <a:pt x="4283802" y="462981"/>
                  </a:lnTo>
                  <a:lnTo>
                    <a:pt x="4283802" y="621740"/>
                  </a:lnTo>
                  <a:lnTo>
                    <a:pt x="4275510" y="694159"/>
                  </a:lnTo>
                  <a:lnTo>
                    <a:pt x="4263933" y="740227"/>
                  </a:lnTo>
                  <a:lnTo>
                    <a:pt x="4247953" y="784844"/>
                  </a:lnTo>
                  <a:lnTo>
                    <a:pt x="4227703" y="827693"/>
                  </a:lnTo>
                  <a:lnTo>
                    <a:pt x="4203315" y="868454"/>
                  </a:lnTo>
                  <a:lnTo>
                    <a:pt x="4174920" y="906810"/>
                  </a:lnTo>
                  <a:lnTo>
                    <a:pt x="4142650" y="942441"/>
                  </a:lnTo>
                  <a:lnTo>
                    <a:pt x="4107019" y="974710"/>
                  </a:lnTo>
                  <a:lnTo>
                    <a:pt x="4068664" y="1003105"/>
                  </a:lnTo>
                  <a:lnTo>
                    <a:pt x="4027902" y="1027494"/>
                  </a:lnTo>
                  <a:lnTo>
                    <a:pt x="3985053" y="1047744"/>
                  </a:lnTo>
                  <a:lnTo>
                    <a:pt x="3940436" y="1063723"/>
                  </a:lnTo>
                  <a:lnTo>
                    <a:pt x="3894368" y="1075301"/>
                  </a:lnTo>
                  <a:lnTo>
                    <a:pt x="3847168" y="1082344"/>
                  </a:lnTo>
                  <a:lnTo>
                    <a:pt x="3799156" y="1084721"/>
                  </a:lnTo>
                  <a:close/>
                </a:path>
              </a:pathLst>
            </a:custGeom>
            <a:solidFill>
              <a:srgbClr val="83B42B">
                <a:alpha val="38999"/>
              </a:srgbClr>
            </a:solidFill>
          </p:spPr>
          <p:txBody>
            <a:bodyPr wrap="square" lIns="0" tIns="0" rIns="0" bIns="0" rtlCol="0"/>
            <a:lstStyle/>
            <a:p>
              <a:endParaRPr/>
            </a:p>
          </p:txBody>
        </p:sp>
        <p:pic>
          <p:nvPicPr>
            <p:cNvPr id="14" name="object 14"/>
            <p:cNvPicPr/>
            <p:nvPr/>
          </p:nvPicPr>
          <p:blipFill>
            <a:blip r:embed="rId6" cstate="print"/>
            <a:stretch>
              <a:fillRect/>
            </a:stretch>
          </p:blipFill>
          <p:spPr>
            <a:xfrm>
              <a:off x="11061566" y="5998515"/>
              <a:ext cx="1114424" cy="866774"/>
            </a:xfrm>
            <a:prstGeom prst="rect">
              <a:avLst/>
            </a:prstGeom>
          </p:spPr>
        </p:pic>
        <p:pic>
          <p:nvPicPr>
            <p:cNvPr id="15" name="object 15"/>
            <p:cNvPicPr/>
            <p:nvPr/>
          </p:nvPicPr>
          <p:blipFill>
            <a:blip r:embed="rId7" cstate="print"/>
            <a:stretch>
              <a:fillRect/>
            </a:stretch>
          </p:blipFill>
          <p:spPr>
            <a:xfrm>
              <a:off x="9143999" y="6066101"/>
              <a:ext cx="914399" cy="847724"/>
            </a:xfrm>
            <a:prstGeom prst="rect">
              <a:avLst/>
            </a:prstGeom>
          </p:spPr>
        </p:pic>
        <p:pic>
          <p:nvPicPr>
            <p:cNvPr id="16" name="object 16"/>
            <p:cNvPicPr/>
            <p:nvPr/>
          </p:nvPicPr>
          <p:blipFill>
            <a:blip r:embed="rId8" cstate="print"/>
            <a:stretch>
              <a:fillRect/>
            </a:stretch>
          </p:blipFill>
          <p:spPr>
            <a:xfrm>
              <a:off x="10257455" y="6142280"/>
              <a:ext cx="723899" cy="723899"/>
            </a:xfrm>
            <a:prstGeom prst="rect">
              <a:avLst/>
            </a:prstGeom>
          </p:spPr>
        </p:pic>
        <p:pic>
          <p:nvPicPr>
            <p:cNvPr id="17" name="object 17"/>
            <p:cNvPicPr/>
            <p:nvPr/>
          </p:nvPicPr>
          <p:blipFill>
            <a:blip r:embed="rId3" cstate="print"/>
            <a:stretch>
              <a:fillRect/>
            </a:stretch>
          </p:blipFill>
          <p:spPr>
            <a:xfrm>
              <a:off x="12073038" y="6089134"/>
              <a:ext cx="800099" cy="800099"/>
            </a:xfrm>
            <a:prstGeom prst="rect">
              <a:avLst/>
            </a:prstGeom>
          </p:spPr>
        </p:pic>
      </p:grpSp>
      <p:pic>
        <p:nvPicPr>
          <p:cNvPr id="18" name="object 18"/>
          <p:cNvPicPr/>
          <p:nvPr/>
        </p:nvPicPr>
        <p:blipFill>
          <a:blip r:embed="rId9" cstate="print"/>
          <a:stretch>
            <a:fillRect/>
          </a:stretch>
        </p:blipFill>
        <p:spPr>
          <a:xfrm>
            <a:off x="1928163" y="5689636"/>
            <a:ext cx="1142999" cy="1057274"/>
          </a:xfrm>
          <a:prstGeom prst="rect">
            <a:avLst/>
          </a:prstGeom>
        </p:spPr>
      </p:pic>
      <p:pic>
        <p:nvPicPr>
          <p:cNvPr id="19" name="object 19"/>
          <p:cNvPicPr/>
          <p:nvPr/>
        </p:nvPicPr>
        <p:blipFill>
          <a:blip r:embed="rId10" cstate="print"/>
          <a:stretch>
            <a:fillRect/>
          </a:stretch>
        </p:blipFill>
        <p:spPr>
          <a:xfrm>
            <a:off x="3278867" y="5679510"/>
            <a:ext cx="1371599" cy="1066799"/>
          </a:xfrm>
          <a:prstGeom prst="rect">
            <a:avLst/>
          </a:prstGeom>
        </p:spPr>
      </p:pic>
      <p:pic>
        <p:nvPicPr>
          <p:cNvPr id="20" name="object 20"/>
          <p:cNvPicPr/>
          <p:nvPr/>
        </p:nvPicPr>
        <p:blipFill>
          <a:blip r:embed="rId11" cstate="print"/>
          <a:stretch>
            <a:fillRect/>
          </a:stretch>
        </p:blipFill>
        <p:spPr>
          <a:xfrm>
            <a:off x="4910218" y="5823386"/>
            <a:ext cx="1028699" cy="1019174"/>
          </a:xfrm>
          <a:prstGeom prst="rect">
            <a:avLst/>
          </a:prstGeom>
        </p:spPr>
      </p:pic>
      <p:pic>
        <p:nvPicPr>
          <p:cNvPr id="21" name="object 21"/>
          <p:cNvPicPr/>
          <p:nvPr/>
        </p:nvPicPr>
        <p:blipFill>
          <a:blip r:embed="rId12" cstate="print"/>
          <a:stretch>
            <a:fillRect/>
          </a:stretch>
        </p:blipFill>
        <p:spPr>
          <a:xfrm>
            <a:off x="2639417" y="7579080"/>
            <a:ext cx="857249" cy="838199"/>
          </a:xfrm>
          <a:prstGeom prst="rect">
            <a:avLst/>
          </a:prstGeom>
        </p:spPr>
      </p:pic>
      <p:pic>
        <p:nvPicPr>
          <p:cNvPr id="22" name="object 22"/>
          <p:cNvPicPr/>
          <p:nvPr/>
        </p:nvPicPr>
        <p:blipFill>
          <a:blip r:embed="rId8" cstate="print"/>
          <a:stretch>
            <a:fillRect/>
          </a:stretch>
        </p:blipFill>
        <p:spPr>
          <a:xfrm>
            <a:off x="4253079" y="7537784"/>
            <a:ext cx="800099" cy="800099"/>
          </a:xfrm>
          <a:prstGeom prst="rect">
            <a:avLst/>
          </a:prstGeom>
        </p:spPr>
      </p:pic>
      <p:grpSp>
        <p:nvGrpSpPr>
          <p:cNvPr id="23" name="object 23"/>
          <p:cNvGrpSpPr/>
          <p:nvPr/>
        </p:nvGrpSpPr>
        <p:grpSpPr>
          <a:xfrm>
            <a:off x="14917610" y="0"/>
            <a:ext cx="3370579" cy="10287000"/>
            <a:chOff x="14917610" y="0"/>
            <a:chExt cx="3370579" cy="10287000"/>
          </a:xfrm>
        </p:grpSpPr>
        <p:sp>
          <p:nvSpPr>
            <p:cNvPr id="24" name="object 24"/>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25" name="object 25"/>
            <p:cNvPicPr/>
            <p:nvPr/>
          </p:nvPicPr>
          <p:blipFill>
            <a:blip r:embed="rId13" cstate="print"/>
            <a:stretch>
              <a:fillRect/>
            </a:stretch>
          </p:blipFill>
          <p:spPr>
            <a:xfrm>
              <a:off x="15773843" y="3596925"/>
              <a:ext cx="1809749" cy="2447924"/>
            </a:xfrm>
            <a:prstGeom prst="rect">
              <a:avLst/>
            </a:prstGeom>
          </p:spPr>
        </p:pic>
        <p:pic>
          <p:nvPicPr>
            <p:cNvPr id="26" name="object 26"/>
            <p:cNvPicPr/>
            <p:nvPr/>
          </p:nvPicPr>
          <p:blipFill>
            <a:blip r:embed="rId14" cstate="print"/>
            <a:stretch>
              <a:fillRect/>
            </a:stretch>
          </p:blipFill>
          <p:spPr>
            <a:xfrm>
              <a:off x="15919680" y="9195632"/>
              <a:ext cx="1514474" cy="523874"/>
            </a:xfrm>
            <a:prstGeom prst="rect">
              <a:avLst/>
            </a:prstGeom>
          </p:spPr>
        </p:pic>
      </p:grpSp>
      <p:pic>
        <p:nvPicPr>
          <p:cNvPr id="27" name="object 27"/>
          <p:cNvPicPr/>
          <p:nvPr/>
        </p:nvPicPr>
        <p:blipFill>
          <a:blip r:embed="rId15" cstate="print"/>
          <a:stretch>
            <a:fillRect/>
          </a:stretch>
        </p:blipFill>
        <p:spPr>
          <a:xfrm>
            <a:off x="10541485" y="1931517"/>
            <a:ext cx="881603" cy="962005"/>
          </a:xfrm>
          <a:prstGeom prst="rect">
            <a:avLst/>
          </a:prstGeom>
        </p:spPr>
      </p:pic>
      <p:pic>
        <p:nvPicPr>
          <p:cNvPr id="28" name="object 28"/>
          <p:cNvPicPr/>
          <p:nvPr/>
        </p:nvPicPr>
        <p:blipFill>
          <a:blip r:embed="rId16" cstate="print"/>
          <a:stretch>
            <a:fillRect/>
          </a:stretch>
        </p:blipFill>
        <p:spPr>
          <a:xfrm>
            <a:off x="10743727" y="4764621"/>
            <a:ext cx="474895" cy="970285"/>
          </a:xfrm>
          <a:prstGeom prst="rect">
            <a:avLst/>
          </a:prstGeom>
        </p:spPr>
      </p:pic>
      <p:pic>
        <p:nvPicPr>
          <p:cNvPr id="29" name="object 29"/>
          <p:cNvPicPr/>
          <p:nvPr/>
        </p:nvPicPr>
        <p:blipFill>
          <a:blip r:embed="rId17" cstate="print"/>
          <a:stretch>
            <a:fillRect/>
          </a:stretch>
        </p:blipFill>
        <p:spPr>
          <a:xfrm>
            <a:off x="10337228" y="7675164"/>
            <a:ext cx="1085971" cy="4572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4917610" y="0"/>
            <a:ext cx="3370579" cy="10287000"/>
            <a:chOff x="14917610" y="0"/>
            <a:chExt cx="3370579" cy="10287000"/>
          </a:xfrm>
        </p:grpSpPr>
        <p:sp>
          <p:nvSpPr>
            <p:cNvPr id="3" name="object 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4" name="object 4"/>
            <p:cNvPicPr/>
            <p:nvPr/>
          </p:nvPicPr>
          <p:blipFill>
            <a:blip r:embed="rId3" cstate="print"/>
            <a:stretch>
              <a:fillRect/>
            </a:stretch>
          </p:blipFill>
          <p:spPr>
            <a:xfrm>
              <a:off x="15773843" y="3596925"/>
              <a:ext cx="1809749" cy="2447924"/>
            </a:xfrm>
            <a:prstGeom prst="rect">
              <a:avLst/>
            </a:prstGeom>
          </p:spPr>
        </p:pic>
        <p:pic>
          <p:nvPicPr>
            <p:cNvPr id="5" name="object 5"/>
            <p:cNvPicPr/>
            <p:nvPr/>
          </p:nvPicPr>
          <p:blipFill>
            <a:blip r:embed="rId4" cstate="print"/>
            <a:stretch>
              <a:fillRect/>
            </a:stretch>
          </p:blipFill>
          <p:spPr>
            <a:xfrm>
              <a:off x="15919680" y="9195632"/>
              <a:ext cx="1514474" cy="523874"/>
            </a:xfrm>
            <a:prstGeom prst="rect">
              <a:avLst/>
            </a:prstGeom>
          </p:spPr>
        </p:pic>
      </p:grpSp>
      <p:grpSp>
        <p:nvGrpSpPr>
          <p:cNvPr id="6" name="object 6"/>
          <p:cNvGrpSpPr/>
          <p:nvPr/>
        </p:nvGrpSpPr>
        <p:grpSpPr>
          <a:xfrm>
            <a:off x="1031758" y="3409124"/>
            <a:ext cx="871855" cy="446405"/>
            <a:chOff x="1031758" y="3409124"/>
            <a:chExt cx="871855" cy="446405"/>
          </a:xfrm>
        </p:grpSpPr>
        <p:sp>
          <p:nvSpPr>
            <p:cNvPr id="7" name="object 7"/>
            <p:cNvSpPr/>
            <p:nvPr/>
          </p:nvSpPr>
          <p:spPr>
            <a:xfrm>
              <a:off x="1096380" y="3409124"/>
              <a:ext cx="807085" cy="416559"/>
            </a:xfrm>
            <a:custGeom>
              <a:avLst/>
              <a:gdLst/>
              <a:ahLst/>
              <a:cxnLst/>
              <a:rect l="l" t="t" r="r" b="b"/>
              <a:pathLst>
                <a:path w="807085" h="416560">
                  <a:moveTo>
                    <a:pt x="797105" y="170252"/>
                  </a:moveTo>
                  <a:lnTo>
                    <a:pt x="806864" y="175135"/>
                  </a:lnTo>
                  <a:lnTo>
                    <a:pt x="782062" y="200957"/>
                  </a:lnTo>
                  <a:lnTo>
                    <a:pt x="755545" y="230276"/>
                  </a:lnTo>
                  <a:lnTo>
                    <a:pt x="729874" y="260398"/>
                  </a:lnTo>
                  <a:lnTo>
                    <a:pt x="705059" y="291282"/>
                  </a:lnTo>
                  <a:lnTo>
                    <a:pt x="679139" y="324882"/>
                  </a:lnTo>
                  <a:lnTo>
                    <a:pt x="652385" y="357820"/>
                  </a:lnTo>
                  <a:lnTo>
                    <a:pt x="623382" y="388133"/>
                  </a:lnTo>
                  <a:lnTo>
                    <a:pt x="590719" y="413859"/>
                  </a:lnTo>
                  <a:lnTo>
                    <a:pt x="586285" y="415979"/>
                  </a:lnTo>
                  <a:lnTo>
                    <a:pt x="588457" y="382021"/>
                  </a:lnTo>
                  <a:lnTo>
                    <a:pt x="590517" y="348052"/>
                  </a:lnTo>
                  <a:lnTo>
                    <a:pt x="592483" y="314090"/>
                  </a:lnTo>
                  <a:lnTo>
                    <a:pt x="594373" y="280154"/>
                  </a:lnTo>
                  <a:lnTo>
                    <a:pt x="543633" y="286623"/>
                  </a:lnTo>
                  <a:lnTo>
                    <a:pt x="492770" y="290678"/>
                  </a:lnTo>
                  <a:lnTo>
                    <a:pt x="441885" y="292332"/>
                  </a:lnTo>
                  <a:lnTo>
                    <a:pt x="391082" y="291597"/>
                  </a:lnTo>
                  <a:lnTo>
                    <a:pt x="340465" y="288488"/>
                  </a:lnTo>
                  <a:lnTo>
                    <a:pt x="290136" y="283018"/>
                  </a:lnTo>
                  <a:lnTo>
                    <a:pt x="240199" y="275199"/>
                  </a:lnTo>
                  <a:lnTo>
                    <a:pt x="190756" y="265044"/>
                  </a:lnTo>
                  <a:lnTo>
                    <a:pt x="141912" y="252567"/>
                  </a:lnTo>
                  <a:lnTo>
                    <a:pt x="93769" y="237781"/>
                  </a:lnTo>
                  <a:lnTo>
                    <a:pt x="46430" y="220700"/>
                  </a:lnTo>
                  <a:lnTo>
                    <a:pt x="0" y="201335"/>
                  </a:lnTo>
                  <a:lnTo>
                    <a:pt x="39327" y="169986"/>
                  </a:lnTo>
                  <a:lnTo>
                    <a:pt x="73551" y="132757"/>
                  </a:lnTo>
                  <a:lnTo>
                    <a:pt x="103282" y="91068"/>
                  </a:lnTo>
                  <a:lnTo>
                    <a:pt x="129133" y="46342"/>
                  </a:lnTo>
                  <a:lnTo>
                    <a:pt x="151716" y="0"/>
                  </a:lnTo>
                  <a:lnTo>
                    <a:pt x="185172" y="38340"/>
                  </a:lnTo>
                  <a:lnTo>
                    <a:pt x="222225" y="72895"/>
                  </a:lnTo>
                  <a:lnTo>
                    <a:pt x="262466" y="103498"/>
                  </a:lnTo>
                  <a:lnTo>
                    <a:pt x="305484" y="129982"/>
                  </a:lnTo>
                  <a:lnTo>
                    <a:pt x="350868" y="152178"/>
                  </a:lnTo>
                  <a:lnTo>
                    <a:pt x="398210" y="169919"/>
                  </a:lnTo>
                  <a:lnTo>
                    <a:pt x="447098" y="183038"/>
                  </a:lnTo>
                  <a:lnTo>
                    <a:pt x="497122" y="191367"/>
                  </a:lnTo>
                  <a:lnTo>
                    <a:pt x="547874" y="194738"/>
                  </a:lnTo>
                  <a:lnTo>
                    <a:pt x="598941" y="192984"/>
                  </a:lnTo>
                  <a:lnTo>
                    <a:pt x="603549" y="101110"/>
                  </a:lnTo>
                  <a:lnTo>
                    <a:pt x="653116" y="124681"/>
                  </a:lnTo>
                  <a:lnTo>
                    <a:pt x="703674" y="146019"/>
                  </a:lnTo>
                  <a:lnTo>
                    <a:pt x="755636" y="162745"/>
                  </a:lnTo>
                  <a:lnTo>
                    <a:pt x="797105" y="170252"/>
                  </a:lnTo>
                  <a:close/>
                </a:path>
              </a:pathLst>
            </a:custGeom>
            <a:solidFill>
              <a:srgbClr val="9DA2A7"/>
            </a:solidFill>
          </p:spPr>
          <p:txBody>
            <a:bodyPr wrap="square" lIns="0" tIns="0" rIns="0" bIns="0" rtlCol="0"/>
            <a:lstStyle/>
            <a:p>
              <a:endParaRPr/>
            </a:p>
          </p:txBody>
        </p:sp>
        <p:sp>
          <p:nvSpPr>
            <p:cNvPr id="8" name="object 8"/>
            <p:cNvSpPr/>
            <p:nvPr/>
          </p:nvSpPr>
          <p:spPr>
            <a:xfrm>
              <a:off x="1053352" y="3414551"/>
              <a:ext cx="809625" cy="416559"/>
            </a:xfrm>
            <a:custGeom>
              <a:avLst/>
              <a:gdLst/>
              <a:ahLst/>
              <a:cxnLst/>
              <a:rect l="l" t="t" r="r" b="b"/>
              <a:pathLst>
                <a:path w="809625" h="416560">
                  <a:moveTo>
                    <a:pt x="809413" y="172519"/>
                  </a:moveTo>
                  <a:lnTo>
                    <a:pt x="782050" y="200990"/>
                  </a:lnTo>
                  <a:lnTo>
                    <a:pt x="755507" y="230295"/>
                  </a:lnTo>
                  <a:lnTo>
                    <a:pt x="729809" y="260404"/>
                  </a:lnTo>
                  <a:lnTo>
                    <a:pt x="704982" y="291282"/>
                  </a:lnTo>
                  <a:lnTo>
                    <a:pt x="679062" y="324882"/>
                  </a:lnTo>
                  <a:lnTo>
                    <a:pt x="652308" y="357820"/>
                  </a:lnTo>
                  <a:lnTo>
                    <a:pt x="623305" y="388133"/>
                  </a:lnTo>
                  <a:lnTo>
                    <a:pt x="590642" y="413859"/>
                  </a:lnTo>
                  <a:lnTo>
                    <a:pt x="586208" y="415979"/>
                  </a:lnTo>
                  <a:lnTo>
                    <a:pt x="588380" y="382021"/>
                  </a:lnTo>
                  <a:lnTo>
                    <a:pt x="590440" y="348052"/>
                  </a:lnTo>
                  <a:lnTo>
                    <a:pt x="592406" y="314090"/>
                  </a:lnTo>
                  <a:lnTo>
                    <a:pt x="594296" y="280154"/>
                  </a:lnTo>
                  <a:lnTo>
                    <a:pt x="543574" y="286632"/>
                  </a:lnTo>
                  <a:lnTo>
                    <a:pt x="492725" y="290694"/>
                  </a:lnTo>
                  <a:lnTo>
                    <a:pt x="441853" y="292354"/>
                  </a:lnTo>
                  <a:lnTo>
                    <a:pt x="391060" y="291625"/>
                  </a:lnTo>
                  <a:lnTo>
                    <a:pt x="340450" y="288519"/>
                  </a:lnTo>
                  <a:lnTo>
                    <a:pt x="290126" y="283052"/>
                  </a:lnTo>
                  <a:lnTo>
                    <a:pt x="240193" y="275234"/>
                  </a:lnTo>
                  <a:lnTo>
                    <a:pt x="190753" y="265081"/>
                  </a:lnTo>
                  <a:lnTo>
                    <a:pt x="141911" y="252605"/>
                  </a:lnTo>
                  <a:lnTo>
                    <a:pt x="93768" y="237820"/>
                  </a:lnTo>
                  <a:lnTo>
                    <a:pt x="46430" y="220738"/>
                  </a:lnTo>
                  <a:lnTo>
                    <a:pt x="0" y="201374"/>
                  </a:lnTo>
                  <a:lnTo>
                    <a:pt x="39305" y="169976"/>
                  </a:lnTo>
                  <a:lnTo>
                    <a:pt x="73507" y="132732"/>
                  </a:lnTo>
                  <a:lnTo>
                    <a:pt x="103221" y="91048"/>
                  </a:lnTo>
                  <a:lnTo>
                    <a:pt x="129060" y="46335"/>
                  </a:lnTo>
                  <a:lnTo>
                    <a:pt x="151639" y="0"/>
                  </a:lnTo>
                  <a:lnTo>
                    <a:pt x="185116" y="38350"/>
                  </a:lnTo>
                  <a:lnTo>
                    <a:pt x="222186" y="72914"/>
                  </a:lnTo>
                  <a:lnTo>
                    <a:pt x="262440" y="103524"/>
                  </a:lnTo>
                  <a:lnTo>
                    <a:pt x="305467" y="130012"/>
                  </a:lnTo>
                  <a:lnTo>
                    <a:pt x="350858" y="152212"/>
                  </a:lnTo>
                  <a:lnTo>
                    <a:pt x="398205" y="169955"/>
                  </a:lnTo>
                  <a:lnTo>
                    <a:pt x="447095" y="183076"/>
                  </a:lnTo>
                  <a:lnTo>
                    <a:pt x="497122" y="191405"/>
                  </a:lnTo>
                  <a:lnTo>
                    <a:pt x="547873" y="194777"/>
                  </a:lnTo>
                  <a:lnTo>
                    <a:pt x="598941" y="193023"/>
                  </a:lnTo>
                  <a:lnTo>
                    <a:pt x="603549" y="101149"/>
                  </a:lnTo>
                  <a:lnTo>
                    <a:pt x="653116" y="124720"/>
                  </a:lnTo>
                  <a:lnTo>
                    <a:pt x="703674" y="146058"/>
                  </a:lnTo>
                  <a:lnTo>
                    <a:pt x="755636" y="162783"/>
                  </a:lnTo>
                  <a:lnTo>
                    <a:pt x="809413" y="172519"/>
                  </a:lnTo>
                  <a:close/>
                </a:path>
              </a:pathLst>
            </a:custGeom>
            <a:solidFill>
              <a:srgbClr val="01B4E7"/>
            </a:solidFill>
          </p:spPr>
          <p:txBody>
            <a:bodyPr wrap="square" lIns="0" tIns="0" rIns="0" bIns="0" rtlCol="0"/>
            <a:lstStyle/>
            <a:p>
              <a:endParaRPr/>
            </a:p>
          </p:txBody>
        </p:sp>
        <p:sp>
          <p:nvSpPr>
            <p:cNvPr id="9" name="object 9"/>
            <p:cNvSpPr/>
            <p:nvPr/>
          </p:nvSpPr>
          <p:spPr>
            <a:xfrm>
              <a:off x="1031758" y="3421953"/>
              <a:ext cx="828675" cy="433705"/>
            </a:xfrm>
            <a:custGeom>
              <a:avLst/>
              <a:gdLst/>
              <a:ahLst/>
              <a:cxnLst/>
              <a:rect l="l" t="t" r="r" b="b"/>
              <a:pathLst>
                <a:path w="828675" h="433704">
                  <a:moveTo>
                    <a:pt x="587781" y="284224"/>
                  </a:moveTo>
                  <a:lnTo>
                    <a:pt x="598040" y="289356"/>
                  </a:lnTo>
                  <a:lnTo>
                    <a:pt x="597801" y="296336"/>
                  </a:lnTo>
                  <a:lnTo>
                    <a:pt x="571681" y="300310"/>
                  </a:lnTo>
                  <a:lnTo>
                    <a:pt x="538271" y="303477"/>
                  </a:lnTo>
                  <a:lnTo>
                    <a:pt x="504938" y="305262"/>
                  </a:lnTo>
                  <a:lnTo>
                    <a:pt x="471127" y="306808"/>
                  </a:lnTo>
                  <a:lnTo>
                    <a:pt x="423289" y="307017"/>
                  </a:lnTo>
                  <a:lnTo>
                    <a:pt x="375207" y="305684"/>
                  </a:lnTo>
                  <a:lnTo>
                    <a:pt x="327530" y="301713"/>
                  </a:lnTo>
                  <a:lnTo>
                    <a:pt x="280334" y="295143"/>
                  </a:lnTo>
                  <a:lnTo>
                    <a:pt x="233129" y="287148"/>
                  </a:lnTo>
                  <a:lnTo>
                    <a:pt x="186893" y="276798"/>
                  </a:lnTo>
                  <a:lnTo>
                    <a:pt x="140818" y="265108"/>
                  </a:lnTo>
                  <a:lnTo>
                    <a:pt x="95546" y="250980"/>
                  </a:lnTo>
                  <a:lnTo>
                    <a:pt x="51152" y="234451"/>
                  </a:lnTo>
                  <a:lnTo>
                    <a:pt x="7710" y="215558"/>
                  </a:lnTo>
                  <a:lnTo>
                    <a:pt x="9235" y="216321"/>
                  </a:lnTo>
                  <a:lnTo>
                    <a:pt x="14166" y="215948"/>
                  </a:lnTo>
                  <a:lnTo>
                    <a:pt x="23808" y="207991"/>
                  </a:lnTo>
                  <a:lnTo>
                    <a:pt x="44075" y="216710"/>
                  </a:lnTo>
                  <a:lnTo>
                    <a:pt x="106194" y="239266"/>
                  </a:lnTo>
                  <a:lnTo>
                    <a:pt x="182742" y="261941"/>
                  </a:lnTo>
                  <a:lnTo>
                    <a:pt x="228580" y="272092"/>
                  </a:lnTo>
                  <a:lnTo>
                    <a:pt x="274505" y="280866"/>
                  </a:lnTo>
                  <a:lnTo>
                    <a:pt x="321012" y="287092"/>
                  </a:lnTo>
                  <a:lnTo>
                    <a:pt x="367458" y="291866"/>
                  </a:lnTo>
                  <a:lnTo>
                    <a:pt x="462560" y="294002"/>
                  </a:lnTo>
                  <a:lnTo>
                    <a:pt x="509990" y="292168"/>
                  </a:lnTo>
                  <a:lnTo>
                    <a:pt x="557623" y="287597"/>
                  </a:lnTo>
                  <a:lnTo>
                    <a:pt x="587781" y="284224"/>
                  </a:lnTo>
                  <a:close/>
                </a:path>
                <a:path w="828675" h="433704">
                  <a:moveTo>
                    <a:pt x="23808" y="207991"/>
                  </a:moveTo>
                  <a:lnTo>
                    <a:pt x="14166" y="215948"/>
                  </a:lnTo>
                  <a:lnTo>
                    <a:pt x="9235" y="216321"/>
                  </a:lnTo>
                  <a:lnTo>
                    <a:pt x="5502" y="213034"/>
                  </a:lnTo>
                  <a:lnTo>
                    <a:pt x="4352" y="208198"/>
                  </a:lnTo>
                  <a:lnTo>
                    <a:pt x="7167" y="203926"/>
                  </a:lnTo>
                  <a:lnTo>
                    <a:pt x="9819" y="202413"/>
                  </a:lnTo>
                  <a:lnTo>
                    <a:pt x="23808" y="207991"/>
                  </a:lnTo>
                  <a:close/>
                </a:path>
                <a:path w="828675" h="433704">
                  <a:moveTo>
                    <a:pt x="5682" y="200343"/>
                  </a:moveTo>
                  <a:lnTo>
                    <a:pt x="9819" y="202413"/>
                  </a:lnTo>
                  <a:lnTo>
                    <a:pt x="7167" y="203926"/>
                  </a:lnTo>
                  <a:lnTo>
                    <a:pt x="4352" y="208198"/>
                  </a:lnTo>
                  <a:lnTo>
                    <a:pt x="5502" y="213034"/>
                  </a:lnTo>
                  <a:lnTo>
                    <a:pt x="9235" y="216321"/>
                  </a:lnTo>
                  <a:lnTo>
                    <a:pt x="0" y="211701"/>
                  </a:lnTo>
                  <a:lnTo>
                    <a:pt x="5682" y="200343"/>
                  </a:lnTo>
                  <a:close/>
                </a:path>
                <a:path w="828675" h="433704">
                  <a:moveTo>
                    <a:pt x="156124" y="5794"/>
                  </a:moveTo>
                  <a:lnTo>
                    <a:pt x="168228" y="11850"/>
                  </a:lnTo>
                  <a:lnTo>
                    <a:pt x="164653" y="11481"/>
                  </a:lnTo>
                  <a:lnTo>
                    <a:pt x="160510" y="12249"/>
                  </a:lnTo>
                  <a:lnTo>
                    <a:pt x="156935" y="11880"/>
                  </a:lnTo>
                  <a:lnTo>
                    <a:pt x="164518" y="19934"/>
                  </a:lnTo>
                  <a:lnTo>
                    <a:pt x="142323" y="64213"/>
                  </a:lnTo>
                  <a:lnTo>
                    <a:pt x="117156" y="107005"/>
                  </a:lnTo>
                  <a:lnTo>
                    <a:pt x="87699" y="147651"/>
                  </a:lnTo>
                  <a:lnTo>
                    <a:pt x="53534" y="184521"/>
                  </a:lnTo>
                  <a:lnTo>
                    <a:pt x="23808" y="207991"/>
                  </a:lnTo>
                  <a:lnTo>
                    <a:pt x="9819" y="202413"/>
                  </a:lnTo>
                  <a:lnTo>
                    <a:pt x="18047" y="196589"/>
                  </a:lnTo>
                  <a:lnTo>
                    <a:pt x="28997" y="187867"/>
                  </a:lnTo>
                  <a:lnTo>
                    <a:pt x="81928" y="133403"/>
                  </a:lnTo>
                  <a:lnTo>
                    <a:pt x="110502" y="92315"/>
                  </a:lnTo>
                  <a:lnTo>
                    <a:pt x="135050" y="49214"/>
                  </a:lnTo>
                  <a:lnTo>
                    <a:pt x="139486" y="40073"/>
                  </a:lnTo>
                  <a:lnTo>
                    <a:pt x="143923" y="30932"/>
                  </a:lnTo>
                  <a:lnTo>
                    <a:pt x="146141" y="26361"/>
                  </a:lnTo>
                  <a:lnTo>
                    <a:pt x="150023" y="18363"/>
                  </a:lnTo>
                  <a:lnTo>
                    <a:pt x="154460" y="9222"/>
                  </a:lnTo>
                  <a:lnTo>
                    <a:pt x="156124" y="5794"/>
                  </a:lnTo>
                  <a:close/>
                </a:path>
                <a:path w="828675" h="433704">
                  <a:moveTo>
                    <a:pt x="826297" y="174917"/>
                  </a:moveTo>
                  <a:lnTo>
                    <a:pt x="828496" y="181698"/>
                  </a:lnTo>
                  <a:lnTo>
                    <a:pt x="810956" y="199904"/>
                  </a:lnTo>
                  <a:lnTo>
                    <a:pt x="797246" y="214346"/>
                  </a:lnTo>
                  <a:lnTo>
                    <a:pt x="770620" y="243627"/>
                  </a:lnTo>
                  <a:lnTo>
                    <a:pt x="727503" y="295900"/>
                  </a:lnTo>
                  <a:lnTo>
                    <a:pt x="685206" y="350004"/>
                  </a:lnTo>
                  <a:lnTo>
                    <a:pt x="675317" y="362097"/>
                  </a:lnTo>
                  <a:lnTo>
                    <a:pt x="643206" y="397155"/>
                  </a:lnTo>
                  <a:lnTo>
                    <a:pt x="611143" y="423716"/>
                  </a:lnTo>
                  <a:lnTo>
                    <a:pt x="593716" y="433459"/>
                  </a:lnTo>
                  <a:lnTo>
                    <a:pt x="590023" y="427351"/>
                  </a:lnTo>
                  <a:lnTo>
                    <a:pt x="590453" y="419046"/>
                  </a:lnTo>
                  <a:lnTo>
                    <a:pt x="603610" y="425628"/>
                  </a:lnTo>
                  <a:lnTo>
                    <a:pt x="604645" y="411945"/>
                  </a:lnTo>
                  <a:lnTo>
                    <a:pt x="636207" y="385133"/>
                  </a:lnTo>
                  <a:lnTo>
                    <a:pt x="642006" y="379514"/>
                  </a:lnTo>
                  <a:lnTo>
                    <a:pt x="663195" y="356033"/>
                  </a:lnTo>
                  <a:lnTo>
                    <a:pt x="683486" y="330682"/>
                  </a:lnTo>
                  <a:lnTo>
                    <a:pt x="702557" y="306141"/>
                  </a:lnTo>
                  <a:lnTo>
                    <a:pt x="722363" y="280548"/>
                  </a:lnTo>
                  <a:lnTo>
                    <a:pt x="744687" y="253375"/>
                  </a:lnTo>
                  <a:lnTo>
                    <a:pt x="767223" y="227728"/>
                  </a:lnTo>
                  <a:lnTo>
                    <a:pt x="791109" y="201335"/>
                  </a:lnTo>
                  <a:lnTo>
                    <a:pt x="806000" y="186064"/>
                  </a:lnTo>
                  <a:lnTo>
                    <a:pt x="806564" y="186346"/>
                  </a:lnTo>
                  <a:lnTo>
                    <a:pt x="819199" y="186987"/>
                  </a:lnTo>
                  <a:lnTo>
                    <a:pt x="815206" y="176469"/>
                  </a:lnTo>
                  <a:lnTo>
                    <a:pt x="806006" y="171866"/>
                  </a:lnTo>
                  <a:lnTo>
                    <a:pt x="821488" y="173932"/>
                  </a:lnTo>
                  <a:lnTo>
                    <a:pt x="826297" y="174917"/>
                  </a:lnTo>
                  <a:close/>
                </a:path>
                <a:path w="828675" h="433704">
                  <a:moveTo>
                    <a:pt x="604645" y="411945"/>
                  </a:moveTo>
                  <a:lnTo>
                    <a:pt x="603610" y="425628"/>
                  </a:lnTo>
                  <a:lnTo>
                    <a:pt x="598038" y="420000"/>
                  </a:lnTo>
                  <a:lnTo>
                    <a:pt x="594723" y="418342"/>
                  </a:lnTo>
                  <a:lnTo>
                    <a:pt x="600954" y="414359"/>
                  </a:lnTo>
                  <a:lnTo>
                    <a:pt x="604645" y="411945"/>
                  </a:lnTo>
                  <a:close/>
                </a:path>
                <a:path w="828675" h="433704">
                  <a:moveTo>
                    <a:pt x="607857" y="281486"/>
                  </a:moveTo>
                  <a:lnTo>
                    <a:pt x="611838" y="284898"/>
                  </a:lnTo>
                  <a:lnTo>
                    <a:pt x="609958" y="322299"/>
                  </a:lnTo>
                  <a:lnTo>
                    <a:pt x="607917" y="356779"/>
                  </a:lnTo>
                  <a:lnTo>
                    <a:pt x="605803" y="391223"/>
                  </a:lnTo>
                  <a:lnTo>
                    <a:pt x="604645" y="411945"/>
                  </a:lnTo>
                  <a:lnTo>
                    <a:pt x="600954" y="414359"/>
                  </a:lnTo>
                  <a:lnTo>
                    <a:pt x="594723" y="418342"/>
                  </a:lnTo>
                  <a:lnTo>
                    <a:pt x="598038" y="420000"/>
                  </a:lnTo>
                  <a:lnTo>
                    <a:pt x="603610" y="425628"/>
                  </a:lnTo>
                  <a:lnTo>
                    <a:pt x="590453" y="419046"/>
                  </a:lnTo>
                  <a:lnTo>
                    <a:pt x="592112" y="390055"/>
                  </a:lnTo>
                  <a:lnTo>
                    <a:pt x="594542" y="355768"/>
                  </a:lnTo>
                  <a:lnTo>
                    <a:pt x="596331" y="322582"/>
                  </a:lnTo>
                  <a:lnTo>
                    <a:pt x="597801" y="296336"/>
                  </a:lnTo>
                  <a:lnTo>
                    <a:pt x="605153" y="295755"/>
                  </a:lnTo>
                  <a:lnTo>
                    <a:pt x="602946" y="293230"/>
                  </a:lnTo>
                  <a:lnTo>
                    <a:pt x="600816" y="290744"/>
                  </a:lnTo>
                  <a:lnTo>
                    <a:pt x="587781" y="284224"/>
                  </a:lnTo>
                  <a:lnTo>
                    <a:pt x="604821" y="281388"/>
                  </a:lnTo>
                  <a:lnTo>
                    <a:pt x="607857" y="281486"/>
                  </a:lnTo>
                  <a:close/>
                </a:path>
                <a:path w="828675" h="433704">
                  <a:moveTo>
                    <a:pt x="598040" y="289356"/>
                  </a:moveTo>
                  <a:lnTo>
                    <a:pt x="600816" y="290744"/>
                  </a:lnTo>
                  <a:lnTo>
                    <a:pt x="602946" y="293230"/>
                  </a:lnTo>
                  <a:lnTo>
                    <a:pt x="605153" y="295755"/>
                  </a:lnTo>
                  <a:lnTo>
                    <a:pt x="597801" y="296336"/>
                  </a:lnTo>
                  <a:lnTo>
                    <a:pt x="598040" y="289356"/>
                  </a:lnTo>
                  <a:close/>
                </a:path>
                <a:path w="828675" h="433704">
                  <a:moveTo>
                    <a:pt x="621009" y="109139"/>
                  </a:moveTo>
                  <a:lnTo>
                    <a:pt x="620354" y="120172"/>
                  </a:lnTo>
                  <a:lnTo>
                    <a:pt x="616584" y="200649"/>
                  </a:lnTo>
                  <a:lnTo>
                    <a:pt x="616190" y="204712"/>
                  </a:lnTo>
                  <a:lnTo>
                    <a:pt x="614022" y="207888"/>
                  </a:lnTo>
                  <a:lnTo>
                    <a:pt x="610447" y="207519"/>
                  </a:lnTo>
                  <a:lnTo>
                    <a:pt x="581594" y="210125"/>
                  </a:lnTo>
                  <a:lnTo>
                    <a:pt x="497029" y="204741"/>
                  </a:lnTo>
                  <a:lnTo>
                    <a:pt x="447812" y="195740"/>
                  </a:lnTo>
                  <a:lnTo>
                    <a:pt x="399871" y="181697"/>
                  </a:lnTo>
                  <a:lnTo>
                    <a:pt x="353056" y="163957"/>
                  </a:lnTo>
                  <a:lnTo>
                    <a:pt x="308355" y="141594"/>
                  </a:lnTo>
                  <a:lnTo>
                    <a:pt x="265976" y="114713"/>
                  </a:lnTo>
                  <a:lnTo>
                    <a:pt x="233438" y="89915"/>
                  </a:lnTo>
                  <a:lnTo>
                    <a:pt x="325872" y="136157"/>
                  </a:lnTo>
                  <a:lnTo>
                    <a:pt x="369910" y="156768"/>
                  </a:lnTo>
                  <a:lnTo>
                    <a:pt x="415335" y="173812"/>
                  </a:lnTo>
                  <a:lnTo>
                    <a:pt x="463313" y="185034"/>
                  </a:lnTo>
                  <a:lnTo>
                    <a:pt x="511307" y="193423"/>
                  </a:lnTo>
                  <a:lnTo>
                    <a:pt x="560114" y="196539"/>
                  </a:lnTo>
                  <a:lnTo>
                    <a:pt x="589692" y="195716"/>
                  </a:lnTo>
                  <a:lnTo>
                    <a:pt x="602689" y="202218"/>
                  </a:lnTo>
                  <a:lnTo>
                    <a:pt x="605087" y="199158"/>
                  </a:lnTo>
                  <a:lnTo>
                    <a:pt x="606995" y="197272"/>
                  </a:lnTo>
                  <a:lnTo>
                    <a:pt x="609393" y="194211"/>
                  </a:lnTo>
                  <a:lnTo>
                    <a:pt x="603615" y="191321"/>
                  </a:lnTo>
                  <a:lnTo>
                    <a:pt x="607233" y="113607"/>
                  </a:lnTo>
                  <a:lnTo>
                    <a:pt x="611298" y="115641"/>
                  </a:lnTo>
                  <a:lnTo>
                    <a:pt x="614699" y="113082"/>
                  </a:lnTo>
                  <a:lnTo>
                    <a:pt x="617609" y="111698"/>
                  </a:lnTo>
                  <a:lnTo>
                    <a:pt x="621009" y="109139"/>
                  </a:lnTo>
                  <a:close/>
                </a:path>
                <a:path w="828675" h="433704">
                  <a:moveTo>
                    <a:pt x="165267" y="428"/>
                  </a:moveTo>
                  <a:lnTo>
                    <a:pt x="223873" y="65248"/>
                  </a:lnTo>
                  <a:lnTo>
                    <a:pt x="284222" y="111060"/>
                  </a:lnTo>
                  <a:lnTo>
                    <a:pt x="325872" y="136157"/>
                  </a:lnTo>
                  <a:lnTo>
                    <a:pt x="233438" y="89915"/>
                  </a:lnTo>
                  <a:lnTo>
                    <a:pt x="189897" y="49671"/>
                  </a:lnTo>
                  <a:lnTo>
                    <a:pt x="164518" y="19934"/>
                  </a:lnTo>
                  <a:lnTo>
                    <a:pt x="166108" y="16469"/>
                  </a:lnTo>
                  <a:lnTo>
                    <a:pt x="166638" y="15314"/>
                  </a:lnTo>
                  <a:lnTo>
                    <a:pt x="167698" y="13005"/>
                  </a:lnTo>
                  <a:lnTo>
                    <a:pt x="168228" y="11850"/>
                  </a:lnTo>
                  <a:lnTo>
                    <a:pt x="156124" y="5794"/>
                  </a:lnTo>
                  <a:lnTo>
                    <a:pt x="158733" y="0"/>
                  </a:lnTo>
                  <a:lnTo>
                    <a:pt x="165267" y="428"/>
                  </a:lnTo>
                  <a:close/>
                </a:path>
                <a:path w="828675" h="433704">
                  <a:moveTo>
                    <a:pt x="168228" y="11850"/>
                  </a:moveTo>
                  <a:lnTo>
                    <a:pt x="164518" y="19934"/>
                  </a:lnTo>
                  <a:lnTo>
                    <a:pt x="156935" y="11880"/>
                  </a:lnTo>
                  <a:lnTo>
                    <a:pt x="160510" y="12249"/>
                  </a:lnTo>
                  <a:lnTo>
                    <a:pt x="164653" y="11481"/>
                  </a:lnTo>
                  <a:lnTo>
                    <a:pt x="168228" y="11850"/>
                  </a:lnTo>
                  <a:close/>
                </a:path>
                <a:path w="828675" h="433704">
                  <a:moveTo>
                    <a:pt x="609393" y="194211"/>
                  </a:moveTo>
                  <a:lnTo>
                    <a:pt x="606995" y="197272"/>
                  </a:lnTo>
                  <a:lnTo>
                    <a:pt x="605087" y="199158"/>
                  </a:lnTo>
                  <a:lnTo>
                    <a:pt x="602689" y="202218"/>
                  </a:lnTo>
                  <a:lnTo>
                    <a:pt x="603025" y="195285"/>
                  </a:lnTo>
                  <a:lnTo>
                    <a:pt x="609393" y="194211"/>
                  </a:lnTo>
                  <a:close/>
                </a:path>
                <a:path w="828675" h="433704">
                  <a:moveTo>
                    <a:pt x="603025" y="195285"/>
                  </a:moveTo>
                  <a:lnTo>
                    <a:pt x="602689" y="202218"/>
                  </a:lnTo>
                  <a:lnTo>
                    <a:pt x="589692" y="195716"/>
                  </a:lnTo>
                  <a:lnTo>
                    <a:pt x="603025" y="195285"/>
                  </a:lnTo>
                  <a:close/>
                </a:path>
                <a:path w="828675" h="433704">
                  <a:moveTo>
                    <a:pt x="603615" y="191321"/>
                  </a:moveTo>
                  <a:lnTo>
                    <a:pt x="609393" y="194211"/>
                  </a:lnTo>
                  <a:lnTo>
                    <a:pt x="603025" y="195285"/>
                  </a:lnTo>
                  <a:lnTo>
                    <a:pt x="603615" y="191321"/>
                  </a:lnTo>
                  <a:close/>
                </a:path>
                <a:path w="828675" h="433704">
                  <a:moveTo>
                    <a:pt x="806006" y="171866"/>
                  </a:moveTo>
                  <a:lnTo>
                    <a:pt x="815206" y="176469"/>
                  </a:lnTo>
                  <a:lnTo>
                    <a:pt x="806000" y="186064"/>
                  </a:lnTo>
                  <a:lnTo>
                    <a:pt x="794375" y="184509"/>
                  </a:lnTo>
                  <a:lnTo>
                    <a:pt x="770852" y="178421"/>
                  </a:lnTo>
                  <a:lnTo>
                    <a:pt x="729645" y="166327"/>
                  </a:lnTo>
                  <a:lnTo>
                    <a:pt x="689178" y="151762"/>
                  </a:lnTo>
                  <a:lnTo>
                    <a:pt x="620354" y="120172"/>
                  </a:lnTo>
                  <a:lnTo>
                    <a:pt x="621009" y="109139"/>
                  </a:lnTo>
                  <a:lnTo>
                    <a:pt x="609584" y="103423"/>
                  </a:lnTo>
                  <a:lnTo>
                    <a:pt x="612460" y="100602"/>
                  </a:lnTo>
                  <a:lnTo>
                    <a:pt x="660802" y="124786"/>
                  </a:lnTo>
                  <a:lnTo>
                    <a:pt x="699610" y="141360"/>
                  </a:lnTo>
                  <a:lnTo>
                    <a:pt x="739374" y="155573"/>
                  </a:lnTo>
                  <a:lnTo>
                    <a:pt x="779739" y="167246"/>
                  </a:lnTo>
                  <a:lnTo>
                    <a:pt x="806006" y="171866"/>
                  </a:lnTo>
                  <a:close/>
                </a:path>
                <a:path w="828675" h="433704">
                  <a:moveTo>
                    <a:pt x="609584" y="103423"/>
                  </a:moveTo>
                  <a:lnTo>
                    <a:pt x="621009" y="109139"/>
                  </a:lnTo>
                  <a:lnTo>
                    <a:pt x="617609" y="111698"/>
                  </a:lnTo>
                  <a:lnTo>
                    <a:pt x="614699" y="113082"/>
                  </a:lnTo>
                  <a:lnTo>
                    <a:pt x="611298" y="115641"/>
                  </a:lnTo>
                  <a:lnTo>
                    <a:pt x="607233" y="113607"/>
                  </a:lnTo>
                  <a:lnTo>
                    <a:pt x="607683" y="109572"/>
                  </a:lnTo>
                  <a:lnTo>
                    <a:pt x="607537" y="105239"/>
                  </a:lnTo>
                  <a:lnTo>
                    <a:pt x="609584" y="103423"/>
                  </a:lnTo>
                  <a:close/>
                </a:path>
                <a:path w="828675" h="433704">
                  <a:moveTo>
                    <a:pt x="815206" y="176469"/>
                  </a:moveTo>
                  <a:lnTo>
                    <a:pt x="819199" y="186987"/>
                  </a:lnTo>
                  <a:lnTo>
                    <a:pt x="806564" y="186346"/>
                  </a:lnTo>
                  <a:lnTo>
                    <a:pt x="806000" y="186064"/>
                  </a:lnTo>
                  <a:lnTo>
                    <a:pt x="815206" y="176469"/>
                  </a:lnTo>
                  <a:close/>
                </a:path>
              </a:pathLst>
            </a:custGeom>
            <a:solidFill>
              <a:srgbClr val="11458B"/>
            </a:solidFill>
          </p:spPr>
          <p:txBody>
            <a:bodyPr wrap="square" lIns="0" tIns="0" rIns="0" bIns="0" rtlCol="0"/>
            <a:lstStyle/>
            <a:p>
              <a:endParaRPr/>
            </a:p>
          </p:txBody>
        </p:sp>
      </p:grpSp>
      <p:sp>
        <p:nvSpPr>
          <p:cNvPr id="10" name="object 10"/>
          <p:cNvSpPr txBox="1">
            <a:spLocks noGrp="1"/>
          </p:cNvSpPr>
          <p:nvPr>
            <p:ph type="title"/>
          </p:nvPr>
        </p:nvSpPr>
        <p:spPr>
          <a:xfrm>
            <a:off x="681600" y="1040545"/>
            <a:ext cx="12726670" cy="677750"/>
          </a:xfrm>
          <a:prstGeom prst="rect">
            <a:avLst/>
          </a:prstGeom>
        </p:spPr>
        <p:txBody>
          <a:bodyPr vert="horz" wrap="square" lIns="0" tIns="15875" rIns="0" bIns="0" rtlCol="0">
            <a:spAutoFit/>
          </a:bodyPr>
          <a:lstStyle/>
          <a:p>
            <a:pPr marL="12700">
              <a:lnSpc>
                <a:spcPct val="100000"/>
              </a:lnSpc>
              <a:spcBef>
                <a:spcPts val="125"/>
              </a:spcBef>
            </a:pPr>
            <a:r>
              <a:rPr sz="4300" spc="305" dirty="0">
                <a:latin typeface="Marujo" panose="02000503000000000000" pitchFamily="2" charset="0"/>
              </a:rPr>
              <a:t>Menus</a:t>
            </a:r>
            <a:r>
              <a:rPr sz="4300" spc="225" dirty="0">
                <a:latin typeface="Marujo" panose="02000503000000000000" pitchFamily="2" charset="0"/>
              </a:rPr>
              <a:t> </a:t>
            </a:r>
            <a:r>
              <a:rPr sz="4300" spc="200" dirty="0">
                <a:latin typeface="Marujo" panose="02000503000000000000" pitchFamily="2" charset="0"/>
              </a:rPr>
              <a:t>compliance</a:t>
            </a:r>
            <a:r>
              <a:rPr sz="4300" spc="229" dirty="0">
                <a:latin typeface="Marujo" panose="02000503000000000000" pitchFamily="2" charset="0"/>
              </a:rPr>
              <a:t> </a:t>
            </a:r>
            <a:r>
              <a:rPr sz="4300" dirty="0">
                <a:latin typeface="Marujo" panose="02000503000000000000" pitchFamily="2" charset="0"/>
              </a:rPr>
              <a:t>with</a:t>
            </a:r>
            <a:r>
              <a:rPr sz="4300" spc="225" dirty="0">
                <a:latin typeface="Marujo" panose="02000503000000000000" pitchFamily="2" charset="0"/>
              </a:rPr>
              <a:t> </a:t>
            </a:r>
            <a:r>
              <a:rPr sz="4300" dirty="0">
                <a:latin typeface="Marujo" panose="02000503000000000000" pitchFamily="2" charset="0"/>
              </a:rPr>
              <a:t>the</a:t>
            </a:r>
            <a:r>
              <a:rPr sz="4300" spc="229" dirty="0">
                <a:latin typeface="Marujo" panose="02000503000000000000" pitchFamily="2" charset="0"/>
              </a:rPr>
              <a:t> </a:t>
            </a:r>
            <a:r>
              <a:rPr sz="4300" spc="125" dirty="0">
                <a:latin typeface="Marujo" panose="02000503000000000000" pitchFamily="2" charset="0"/>
              </a:rPr>
              <a:t>Mediterranean</a:t>
            </a:r>
            <a:r>
              <a:rPr sz="4300" spc="229" dirty="0">
                <a:latin typeface="Marujo" panose="02000503000000000000" pitchFamily="2" charset="0"/>
              </a:rPr>
              <a:t> </a:t>
            </a:r>
            <a:r>
              <a:rPr sz="4300" spc="65" dirty="0">
                <a:latin typeface="Marujo" panose="02000503000000000000" pitchFamily="2" charset="0"/>
              </a:rPr>
              <a:t>Diet</a:t>
            </a:r>
          </a:p>
        </p:txBody>
      </p:sp>
      <p:sp>
        <p:nvSpPr>
          <p:cNvPr id="11" name="object 11"/>
          <p:cNvSpPr txBox="1"/>
          <p:nvPr/>
        </p:nvSpPr>
        <p:spPr>
          <a:xfrm>
            <a:off x="2281206" y="3311118"/>
            <a:ext cx="7929245" cy="475771"/>
          </a:xfrm>
          <a:prstGeom prst="rect">
            <a:avLst/>
          </a:prstGeom>
        </p:spPr>
        <p:txBody>
          <a:bodyPr vert="horz" wrap="square" lIns="0" tIns="13970" rIns="0" bIns="0" rtlCol="0">
            <a:spAutoFit/>
          </a:bodyPr>
          <a:lstStyle/>
          <a:p>
            <a:pPr marL="12700">
              <a:lnSpc>
                <a:spcPct val="100000"/>
              </a:lnSpc>
              <a:spcBef>
                <a:spcPts val="110"/>
              </a:spcBef>
            </a:pPr>
            <a:r>
              <a:rPr sz="3000" dirty="0">
                <a:latin typeface="Effra" panose="02000506080000020004" pitchFamily="2" charset="0"/>
                <a:cs typeface="Trebuchet MS"/>
              </a:rPr>
              <a:t>All</a:t>
            </a:r>
            <a:r>
              <a:rPr sz="3000" spc="125" dirty="0">
                <a:latin typeface="Effra" panose="02000506080000020004" pitchFamily="2" charset="0"/>
                <a:cs typeface="Trebuchet MS"/>
              </a:rPr>
              <a:t> </a:t>
            </a:r>
            <a:r>
              <a:rPr sz="3000" spc="55" dirty="0">
                <a:latin typeface="Effra" panose="02000506080000020004" pitchFamily="2" charset="0"/>
                <a:cs typeface="Trebuchet MS"/>
              </a:rPr>
              <a:t>countries</a:t>
            </a:r>
            <a:r>
              <a:rPr sz="3000" spc="130" dirty="0">
                <a:latin typeface="Effra" panose="02000506080000020004" pitchFamily="2" charset="0"/>
                <a:cs typeface="Trebuchet MS"/>
              </a:rPr>
              <a:t> </a:t>
            </a:r>
            <a:r>
              <a:rPr sz="3000" spc="114" dirty="0">
                <a:latin typeface="Effra" panose="02000506080000020004" pitchFamily="2" charset="0"/>
                <a:cs typeface="Trebuchet MS"/>
              </a:rPr>
              <a:t>showed</a:t>
            </a:r>
            <a:r>
              <a:rPr sz="3000" spc="130" dirty="0">
                <a:latin typeface="Effra" panose="02000506080000020004" pitchFamily="2" charset="0"/>
                <a:cs typeface="Trebuchet MS"/>
              </a:rPr>
              <a:t> </a:t>
            </a:r>
            <a:r>
              <a:rPr sz="3000" spc="90" dirty="0">
                <a:latin typeface="Effra" panose="02000506080000020004" pitchFamily="2" charset="0"/>
                <a:cs typeface="Trebuchet MS"/>
              </a:rPr>
              <a:t>a</a:t>
            </a:r>
            <a:r>
              <a:rPr sz="3000" spc="130" dirty="0">
                <a:latin typeface="Effra" panose="02000506080000020004" pitchFamily="2" charset="0"/>
                <a:cs typeface="Trebuchet MS"/>
              </a:rPr>
              <a:t> </a:t>
            </a:r>
            <a:r>
              <a:rPr sz="3000" b="1" spc="70" dirty="0">
                <a:latin typeface="Effra" panose="02000506080000020004" pitchFamily="2" charset="0"/>
                <a:cs typeface="Trebuchet MS"/>
              </a:rPr>
              <a:t>very</a:t>
            </a:r>
            <a:r>
              <a:rPr sz="3000" b="1" spc="130" dirty="0">
                <a:latin typeface="Effra" panose="02000506080000020004" pitchFamily="2" charset="0"/>
                <a:cs typeface="Trebuchet MS"/>
              </a:rPr>
              <a:t> </a:t>
            </a:r>
            <a:r>
              <a:rPr sz="3000" b="1" spc="65" dirty="0">
                <a:latin typeface="Effra" panose="02000506080000020004" pitchFamily="2" charset="0"/>
                <a:cs typeface="Trebuchet MS"/>
              </a:rPr>
              <a:t>low</a:t>
            </a:r>
            <a:r>
              <a:rPr sz="3000" b="1" spc="130" dirty="0">
                <a:latin typeface="Effra" panose="02000506080000020004" pitchFamily="2" charset="0"/>
                <a:cs typeface="Trebuchet MS"/>
              </a:rPr>
              <a:t> </a:t>
            </a:r>
            <a:r>
              <a:rPr sz="3000" b="1" spc="120" dirty="0">
                <a:latin typeface="Effra" panose="02000506080000020004" pitchFamily="2" charset="0"/>
                <a:cs typeface="Trebuchet MS"/>
              </a:rPr>
              <a:t>compliance</a:t>
            </a:r>
            <a:endParaRPr sz="3000" dirty="0">
              <a:latin typeface="Effra" panose="02000506080000020004" pitchFamily="2" charset="0"/>
              <a:cs typeface="Trebuchet MS"/>
            </a:endParaRPr>
          </a:p>
        </p:txBody>
      </p:sp>
      <p:sp>
        <p:nvSpPr>
          <p:cNvPr id="12" name="object 12"/>
          <p:cNvSpPr txBox="1"/>
          <p:nvPr/>
        </p:nvSpPr>
        <p:spPr>
          <a:xfrm>
            <a:off x="2286000" y="5372100"/>
            <a:ext cx="9438640" cy="475771"/>
          </a:xfrm>
          <a:prstGeom prst="rect">
            <a:avLst/>
          </a:prstGeom>
        </p:spPr>
        <p:txBody>
          <a:bodyPr vert="horz" wrap="square" lIns="0" tIns="13970" rIns="0" bIns="0" rtlCol="0">
            <a:spAutoFit/>
          </a:bodyPr>
          <a:lstStyle/>
          <a:p>
            <a:pPr marL="12700">
              <a:lnSpc>
                <a:spcPct val="100000"/>
              </a:lnSpc>
              <a:spcBef>
                <a:spcPts val="110"/>
              </a:spcBef>
            </a:pPr>
            <a:r>
              <a:rPr sz="3000" dirty="0">
                <a:latin typeface="Effra" panose="02000506080000020004" pitchFamily="2" charset="0"/>
                <a:cs typeface="Trebuchet MS"/>
              </a:rPr>
              <a:t>Different</a:t>
            </a:r>
            <a:r>
              <a:rPr sz="3000" spc="-10" dirty="0">
                <a:latin typeface="Effra" panose="02000506080000020004" pitchFamily="2" charset="0"/>
                <a:cs typeface="Trebuchet MS"/>
              </a:rPr>
              <a:t> </a:t>
            </a:r>
            <a:r>
              <a:rPr sz="3000" spc="60" dirty="0">
                <a:latin typeface="Effra" panose="02000506080000020004" pitchFamily="2" charset="0"/>
                <a:cs typeface="Trebuchet MS"/>
              </a:rPr>
              <a:t>results</a:t>
            </a:r>
            <a:r>
              <a:rPr sz="3000" spc="55" dirty="0">
                <a:latin typeface="Effra" panose="02000506080000020004" pitchFamily="2" charset="0"/>
                <a:cs typeface="Trebuchet MS"/>
              </a:rPr>
              <a:t> </a:t>
            </a:r>
            <a:r>
              <a:rPr sz="3000" spc="-1680" dirty="0">
                <a:latin typeface="Effra" panose="02000506080000020004" pitchFamily="2" charset="0"/>
                <a:cs typeface="Cambria"/>
              </a:rPr>
              <a:t>⟶</a:t>
            </a:r>
            <a:r>
              <a:rPr sz="3000" spc="350" dirty="0">
                <a:latin typeface="Effra" panose="02000506080000020004" pitchFamily="2" charset="0"/>
                <a:cs typeface="Cambria"/>
              </a:rPr>
              <a:t> </a:t>
            </a:r>
            <a:r>
              <a:rPr lang="pt-PT" sz="3000" spc="350" dirty="0">
                <a:latin typeface="Effra" panose="02000506080000020004" pitchFamily="2" charset="0"/>
                <a:cs typeface="Cambria"/>
              </a:rPr>
              <a:t>  </a:t>
            </a:r>
            <a:r>
              <a:rPr sz="3000" spc="-25" dirty="0">
                <a:latin typeface="Effra" panose="02000506080000020004" pitchFamily="2" charset="0"/>
                <a:cs typeface="Trebuchet MS"/>
              </a:rPr>
              <a:t>different</a:t>
            </a:r>
            <a:r>
              <a:rPr sz="3000" spc="55" dirty="0">
                <a:latin typeface="Effra" panose="02000506080000020004" pitchFamily="2" charset="0"/>
                <a:cs typeface="Trebuchet MS"/>
              </a:rPr>
              <a:t> </a:t>
            </a:r>
            <a:r>
              <a:rPr sz="3000" b="1" spc="100" dirty="0">
                <a:latin typeface="Effra" panose="02000506080000020004" pitchFamily="2" charset="0"/>
                <a:cs typeface="Trebuchet MS"/>
              </a:rPr>
              <a:t>cultures</a:t>
            </a:r>
            <a:r>
              <a:rPr sz="3000" b="1" spc="55" dirty="0">
                <a:latin typeface="Effra" panose="02000506080000020004" pitchFamily="2" charset="0"/>
                <a:cs typeface="Trebuchet MS"/>
              </a:rPr>
              <a:t> </a:t>
            </a:r>
            <a:r>
              <a:rPr sz="3000" spc="100" dirty="0">
                <a:latin typeface="Effra" panose="02000506080000020004" pitchFamily="2" charset="0"/>
                <a:cs typeface="Trebuchet MS"/>
              </a:rPr>
              <a:t>and</a:t>
            </a:r>
            <a:r>
              <a:rPr sz="3000" spc="55" dirty="0">
                <a:latin typeface="Effra" panose="02000506080000020004" pitchFamily="2" charset="0"/>
                <a:cs typeface="Trebuchet MS"/>
              </a:rPr>
              <a:t> </a:t>
            </a:r>
            <a:r>
              <a:rPr sz="3000" b="1" spc="145" dirty="0">
                <a:latin typeface="Effra" panose="02000506080000020004" pitchFamily="2" charset="0"/>
                <a:cs typeface="Trebuchet MS"/>
              </a:rPr>
              <a:t>gastronomy</a:t>
            </a:r>
            <a:endParaRPr sz="3000" dirty="0">
              <a:latin typeface="Effra" panose="02000506080000020004" pitchFamily="2" charset="0"/>
              <a:cs typeface="Trebuchet MS"/>
            </a:endParaRPr>
          </a:p>
        </p:txBody>
      </p:sp>
      <p:sp>
        <p:nvSpPr>
          <p:cNvPr id="13" name="object 13"/>
          <p:cNvSpPr txBox="1"/>
          <p:nvPr/>
        </p:nvSpPr>
        <p:spPr>
          <a:xfrm>
            <a:off x="2310110" y="7265073"/>
            <a:ext cx="11134090" cy="1045543"/>
          </a:xfrm>
          <a:prstGeom prst="rect">
            <a:avLst/>
          </a:prstGeom>
        </p:spPr>
        <p:txBody>
          <a:bodyPr vert="horz" wrap="square" lIns="0" tIns="12065" rIns="0" bIns="0" rtlCol="0">
            <a:spAutoFit/>
          </a:bodyPr>
          <a:lstStyle/>
          <a:p>
            <a:pPr marL="12700" marR="5080">
              <a:lnSpc>
                <a:spcPct val="116399"/>
              </a:lnSpc>
              <a:spcBef>
                <a:spcPts val="95"/>
              </a:spcBef>
            </a:pPr>
            <a:r>
              <a:rPr sz="3000" b="1" spc="110" dirty="0">
                <a:latin typeface="Effra" panose="02000506080000020004" pitchFamily="2" charset="0"/>
                <a:cs typeface="Trebuchet MS"/>
              </a:rPr>
              <a:t>Opportunities</a:t>
            </a:r>
            <a:r>
              <a:rPr sz="3000" b="1" spc="135" dirty="0">
                <a:latin typeface="Effra" panose="02000506080000020004" pitchFamily="2" charset="0"/>
                <a:cs typeface="Trebuchet MS"/>
              </a:rPr>
              <a:t> </a:t>
            </a:r>
            <a:r>
              <a:rPr sz="3000" dirty="0">
                <a:latin typeface="Effra" panose="02000506080000020004" pitchFamily="2" charset="0"/>
                <a:cs typeface="Trebuchet MS"/>
              </a:rPr>
              <a:t>to</a:t>
            </a:r>
            <a:r>
              <a:rPr sz="3000" spc="140" dirty="0">
                <a:latin typeface="Effra" panose="02000506080000020004" pitchFamily="2" charset="0"/>
                <a:cs typeface="Trebuchet MS"/>
              </a:rPr>
              <a:t> </a:t>
            </a:r>
            <a:r>
              <a:rPr sz="3000" dirty="0">
                <a:latin typeface="Effra" panose="02000506080000020004" pitchFamily="2" charset="0"/>
                <a:cs typeface="Trebuchet MS"/>
              </a:rPr>
              <a:t>promote</a:t>
            </a:r>
            <a:r>
              <a:rPr sz="3000" spc="135" dirty="0">
                <a:latin typeface="Effra" panose="02000506080000020004" pitchFamily="2" charset="0"/>
                <a:cs typeface="Trebuchet MS"/>
              </a:rPr>
              <a:t> </a:t>
            </a:r>
            <a:r>
              <a:rPr sz="3000" spc="50" dirty="0">
                <a:latin typeface="Effra" panose="02000506080000020004" pitchFamily="2" charset="0"/>
                <a:cs typeface="Trebuchet MS"/>
              </a:rPr>
              <a:t>more</a:t>
            </a:r>
            <a:r>
              <a:rPr sz="3000" spc="140" dirty="0">
                <a:latin typeface="Effra" panose="02000506080000020004" pitchFamily="2" charset="0"/>
                <a:cs typeface="Trebuchet MS"/>
              </a:rPr>
              <a:t> </a:t>
            </a:r>
            <a:r>
              <a:rPr sz="3000" spc="80" dirty="0">
                <a:latin typeface="Effra" panose="02000506080000020004" pitchFamily="2" charset="0"/>
                <a:cs typeface="Trebuchet MS"/>
              </a:rPr>
              <a:t>sustainable</a:t>
            </a:r>
            <a:r>
              <a:rPr sz="3000" spc="135" dirty="0">
                <a:latin typeface="Effra" panose="02000506080000020004" pitchFamily="2" charset="0"/>
                <a:cs typeface="Trebuchet MS"/>
              </a:rPr>
              <a:t> </a:t>
            </a:r>
            <a:r>
              <a:rPr sz="3000" spc="100" dirty="0">
                <a:latin typeface="Effra" panose="02000506080000020004" pitchFamily="2" charset="0"/>
                <a:cs typeface="Trebuchet MS"/>
              </a:rPr>
              <a:t>and</a:t>
            </a:r>
            <a:r>
              <a:rPr sz="3000" spc="140" dirty="0">
                <a:latin typeface="Effra" panose="02000506080000020004" pitchFamily="2" charset="0"/>
                <a:cs typeface="Trebuchet MS"/>
              </a:rPr>
              <a:t> </a:t>
            </a:r>
            <a:r>
              <a:rPr sz="3000" spc="-10" dirty="0">
                <a:latin typeface="Effra" panose="02000506080000020004" pitchFamily="2" charset="0"/>
                <a:cs typeface="Trebuchet MS"/>
              </a:rPr>
              <a:t>mediterranean </a:t>
            </a:r>
            <a:r>
              <a:rPr sz="3000" spc="125" dirty="0">
                <a:latin typeface="Effra" panose="02000506080000020004" pitchFamily="2" charset="0"/>
                <a:cs typeface="Trebuchet MS"/>
              </a:rPr>
              <a:t>menus</a:t>
            </a:r>
            <a:endParaRPr sz="3000" dirty="0">
              <a:latin typeface="Effra" panose="02000506080000020004" pitchFamily="2" charset="0"/>
              <a:cs typeface="Trebuchet MS"/>
            </a:endParaRPr>
          </a:p>
        </p:txBody>
      </p:sp>
      <p:grpSp>
        <p:nvGrpSpPr>
          <p:cNvPr id="14" name="object 14"/>
          <p:cNvGrpSpPr/>
          <p:nvPr/>
        </p:nvGrpSpPr>
        <p:grpSpPr>
          <a:xfrm>
            <a:off x="1031758" y="5365586"/>
            <a:ext cx="871855" cy="446405"/>
            <a:chOff x="1031758" y="5365586"/>
            <a:chExt cx="871855" cy="446405"/>
          </a:xfrm>
        </p:grpSpPr>
        <p:sp>
          <p:nvSpPr>
            <p:cNvPr id="15" name="object 15"/>
            <p:cNvSpPr/>
            <p:nvPr/>
          </p:nvSpPr>
          <p:spPr>
            <a:xfrm>
              <a:off x="1096380" y="5365586"/>
              <a:ext cx="807085" cy="416559"/>
            </a:xfrm>
            <a:custGeom>
              <a:avLst/>
              <a:gdLst/>
              <a:ahLst/>
              <a:cxnLst/>
              <a:rect l="l" t="t" r="r" b="b"/>
              <a:pathLst>
                <a:path w="807085" h="416560">
                  <a:moveTo>
                    <a:pt x="797104" y="170252"/>
                  </a:moveTo>
                  <a:lnTo>
                    <a:pt x="806864" y="175135"/>
                  </a:lnTo>
                  <a:lnTo>
                    <a:pt x="782062" y="200957"/>
                  </a:lnTo>
                  <a:lnTo>
                    <a:pt x="755545" y="230276"/>
                  </a:lnTo>
                  <a:lnTo>
                    <a:pt x="729874" y="260398"/>
                  </a:lnTo>
                  <a:lnTo>
                    <a:pt x="705059" y="291282"/>
                  </a:lnTo>
                  <a:lnTo>
                    <a:pt x="679139" y="324882"/>
                  </a:lnTo>
                  <a:lnTo>
                    <a:pt x="652385" y="357820"/>
                  </a:lnTo>
                  <a:lnTo>
                    <a:pt x="623382" y="388133"/>
                  </a:lnTo>
                  <a:lnTo>
                    <a:pt x="590719" y="413859"/>
                  </a:lnTo>
                  <a:lnTo>
                    <a:pt x="586285" y="415979"/>
                  </a:lnTo>
                  <a:lnTo>
                    <a:pt x="588457" y="382021"/>
                  </a:lnTo>
                  <a:lnTo>
                    <a:pt x="590517" y="348052"/>
                  </a:lnTo>
                  <a:lnTo>
                    <a:pt x="592483" y="314090"/>
                  </a:lnTo>
                  <a:lnTo>
                    <a:pt x="594373" y="280154"/>
                  </a:lnTo>
                  <a:lnTo>
                    <a:pt x="543633" y="286623"/>
                  </a:lnTo>
                  <a:lnTo>
                    <a:pt x="492770" y="290678"/>
                  </a:lnTo>
                  <a:lnTo>
                    <a:pt x="441885" y="292332"/>
                  </a:lnTo>
                  <a:lnTo>
                    <a:pt x="391082" y="291597"/>
                  </a:lnTo>
                  <a:lnTo>
                    <a:pt x="340465" y="288488"/>
                  </a:lnTo>
                  <a:lnTo>
                    <a:pt x="290136" y="283018"/>
                  </a:lnTo>
                  <a:lnTo>
                    <a:pt x="240199" y="275199"/>
                  </a:lnTo>
                  <a:lnTo>
                    <a:pt x="190756" y="265044"/>
                  </a:lnTo>
                  <a:lnTo>
                    <a:pt x="141912" y="252567"/>
                  </a:lnTo>
                  <a:lnTo>
                    <a:pt x="93769" y="237781"/>
                  </a:lnTo>
                  <a:lnTo>
                    <a:pt x="46430" y="220700"/>
                  </a:lnTo>
                  <a:lnTo>
                    <a:pt x="0" y="201335"/>
                  </a:lnTo>
                  <a:lnTo>
                    <a:pt x="39327" y="169986"/>
                  </a:lnTo>
                  <a:lnTo>
                    <a:pt x="73551" y="132757"/>
                  </a:lnTo>
                  <a:lnTo>
                    <a:pt x="103282" y="91068"/>
                  </a:lnTo>
                  <a:lnTo>
                    <a:pt x="129133" y="46342"/>
                  </a:lnTo>
                  <a:lnTo>
                    <a:pt x="151716" y="0"/>
                  </a:lnTo>
                  <a:lnTo>
                    <a:pt x="185172" y="38340"/>
                  </a:lnTo>
                  <a:lnTo>
                    <a:pt x="222225" y="72895"/>
                  </a:lnTo>
                  <a:lnTo>
                    <a:pt x="262466" y="103498"/>
                  </a:lnTo>
                  <a:lnTo>
                    <a:pt x="305484" y="129982"/>
                  </a:lnTo>
                  <a:lnTo>
                    <a:pt x="350868" y="152178"/>
                  </a:lnTo>
                  <a:lnTo>
                    <a:pt x="398210" y="169919"/>
                  </a:lnTo>
                  <a:lnTo>
                    <a:pt x="447098" y="183038"/>
                  </a:lnTo>
                  <a:lnTo>
                    <a:pt x="497122" y="191367"/>
                  </a:lnTo>
                  <a:lnTo>
                    <a:pt x="547874" y="194738"/>
                  </a:lnTo>
                  <a:lnTo>
                    <a:pt x="598941" y="192984"/>
                  </a:lnTo>
                  <a:lnTo>
                    <a:pt x="603549" y="101110"/>
                  </a:lnTo>
                  <a:lnTo>
                    <a:pt x="653116" y="124681"/>
                  </a:lnTo>
                  <a:lnTo>
                    <a:pt x="703674" y="146019"/>
                  </a:lnTo>
                  <a:lnTo>
                    <a:pt x="755636" y="162745"/>
                  </a:lnTo>
                  <a:lnTo>
                    <a:pt x="797104" y="170252"/>
                  </a:lnTo>
                  <a:close/>
                </a:path>
              </a:pathLst>
            </a:custGeom>
            <a:solidFill>
              <a:srgbClr val="9DA2A7"/>
            </a:solidFill>
          </p:spPr>
          <p:txBody>
            <a:bodyPr wrap="square" lIns="0" tIns="0" rIns="0" bIns="0" rtlCol="0"/>
            <a:lstStyle/>
            <a:p>
              <a:endParaRPr/>
            </a:p>
          </p:txBody>
        </p:sp>
        <p:sp>
          <p:nvSpPr>
            <p:cNvPr id="16" name="object 16"/>
            <p:cNvSpPr/>
            <p:nvPr/>
          </p:nvSpPr>
          <p:spPr>
            <a:xfrm>
              <a:off x="1053352" y="5371013"/>
              <a:ext cx="809625" cy="416559"/>
            </a:xfrm>
            <a:custGeom>
              <a:avLst/>
              <a:gdLst/>
              <a:ahLst/>
              <a:cxnLst/>
              <a:rect l="l" t="t" r="r" b="b"/>
              <a:pathLst>
                <a:path w="809625" h="416560">
                  <a:moveTo>
                    <a:pt x="809413" y="172519"/>
                  </a:moveTo>
                  <a:lnTo>
                    <a:pt x="782050" y="200990"/>
                  </a:lnTo>
                  <a:lnTo>
                    <a:pt x="755507" y="230295"/>
                  </a:lnTo>
                  <a:lnTo>
                    <a:pt x="729809" y="260404"/>
                  </a:lnTo>
                  <a:lnTo>
                    <a:pt x="704982" y="291282"/>
                  </a:lnTo>
                  <a:lnTo>
                    <a:pt x="679062" y="324882"/>
                  </a:lnTo>
                  <a:lnTo>
                    <a:pt x="652308" y="357820"/>
                  </a:lnTo>
                  <a:lnTo>
                    <a:pt x="623305" y="388133"/>
                  </a:lnTo>
                  <a:lnTo>
                    <a:pt x="590642" y="413859"/>
                  </a:lnTo>
                  <a:lnTo>
                    <a:pt x="586208" y="415979"/>
                  </a:lnTo>
                  <a:lnTo>
                    <a:pt x="588380" y="382021"/>
                  </a:lnTo>
                  <a:lnTo>
                    <a:pt x="590440" y="348052"/>
                  </a:lnTo>
                  <a:lnTo>
                    <a:pt x="592406" y="314090"/>
                  </a:lnTo>
                  <a:lnTo>
                    <a:pt x="594296" y="280154"/>
                  </a:lnTo>
                  <a:lnTo>
                    <a:pt x="543574" y="286632"/>
                  </a:lnTo>
                  <a:lnTo>
                    <a:pt x="492725" y="290694"/>
                  </a:lnTo>
                  <a:lnTo>
                    <a:pt x="441853" y="292354"/>
                  </a:lnTo>
                  <a:lnTo>
                    <a:pt x="391060" y="291625"/>
                  </a:lnTo>
                  <a:lnTo>
                    <a:pt x="340450" y="288519"/>
                  </a:lnTo>
                  <a:lnTo>
                    <a:pt x="290126" y="283052"/>
                  </a:lnTo>
                  <a:lnTo>
                    <a:pt x="240193" y="275234"/>
                  </a:lnTo>
                  <a:lnTo>
                    <a:pt x="190753" y="265081"/>
                  </a:lnTo>
                  <a:lnTo>
                    <a:pt x="141911" y="252605"/>
                  </a:lnTo>
                  <a:lnTo>
                    <a:pt x="93768" y="237820"/>
                  </a:lnTo>
                  <a:lnTo>
                    <a:pt x="46430" y="220738"/>
                  </a:lnTo>
                  <a:lnTo>
                    <a:pt x="0" y="201374"/>
                  </a:lnTo>
                  <a:lnTo>
                    <a:pt x="39305" y="169976"/>
                  </a:lnTo>
                  <a:lnTo>
                    <a:pt x="73507" y="132732"/>
                  </a:lnTo>
                  <a:lnTo>
                    <a:pt x="103221" y="91048"/>
                  </a:lnTo>
                  <a:lnTo>
                    <a:pt x="129060" y="46335"/>
                  </a:lnTo>
                  <a:lnTo>
                    <a:pt x="151639" y="0"/>
                  </a:lnTo>
                  <a:lnTo>
                    <a:pt x="185116" y="38350"/>
                  </a:lnTo>
                  <a:lnTo>
                    <a:pt x="222186" y="72914"/>
                  </a:lnTo>
                  <a:lnTo>
                    <a:pt x="262440" y="103524"/>
                  </a:lnTo>
                  <a:lnTo>
                    <a:pt x="305467" y="130012"/>
                  </a:lnTo>
                  <a:lnTo>
                    <a:pt x="350858" y="152212"/>
                  </a:lnTo>
                  <a:lnTo>
                    <a:pt x="398205" y="169955"/>
                  </a:lnTo>
                  <a:lnTo>
                    <a:pt x="447095" y="183076"/>
                  </a:lnTo>
                  <a:lnTo>
                    <a:pt x="497122" y="191405"/>
                  </a:lnTo>
                  <a:lnTo>
                    <a:pt x="547873" y="194777"/>
                  </a:lnTo>
                  <a:lnTo>
                    <a:pt x="598941" y="193023"/>
                  </a:lnTo>
                  <a:lnTo>
                    <a:pt x="603549" y="101149"/>
                  </a:lnTo>
                  <a:lnTo>
                    <a:pt x="653116" y="124720"/>
                  </a:lnTo>
                  <a:lnTo>
                    <a:pt x="703674" y="146058"/>
                  </a:lnTo>
                  <a:lnTo>
                    <a:pt x="755636" y="162783"/>
                  </a:lnTo>
                  <a:lnTo>
                    <a:pt x="809413" y="172519"/>
                  </a:lnTo>
                  <a:close/>
                </a:path>
              </a:pathLst>
            </a:custGeom>
            <a:solidFill>
              <a:srgbClr val="01B4E7"/>
            </a:solidFill>
          </p:spPr>
          <p:txBody>
            <a:bodyPr wrap="square" lIns="0" tIns="0" rIns="0" bIns="0" rtlCol="0"/>
            <a:lstStyle/>
            <a:p>
              <a:endParaRPr/>
            </a:p>
          </p:txBody>
        </p:sp>
        <p:sp>
          <p:nvSpPr>
            <p:cNvPr id="17" name="object 17"/>
            <p:cNvSpPr/>
            <p:nvPr/>
          </p:nvSpPr>
          <p:spPr>
            <a:xfrm>
              <a:off x="1031758" y="5378415"/>
              <a:ext cx="828675" cy="433705"/>
            </a:xfrm>
            <a:custGeom>
              <a:avLst/>
              <a:gdLst/>
              <a:ahLst/>
              <a:cxnLst/>
              <a:rect l="l" t="t" r="r" b="b"/>
              <a:pathLst>
                <a:path w="828675" h="433704">
                  <a:moveTo>
                    <a:pt x="587781" y="284224"/>
                  </a:moveTo>
                  <a:lnTo>
                    <a:pt x="598040" y="289356"/>
                  </a:lnTo>
                  <a:lnTo>
                    <a:pt x="597801" y="296336"/>
                  </a:lnTo>
                  <a:lnTo>
                    <a:pt x="571681" y="300310"/>
                  </a:lnTo>
                  <a:lnTo>
                    <a:pt x="538271" y="303477"/>
                  </a:lnTo>
                  <a:lnTo>
                    <a:pt x="504938" y="305262"/>
                  </a:lnTo>
                  <a:lnTo>
                    <a:pt x="471127" y="306808"/>
                  </a:lnTo>
                  <a:lnTo>
                    <a:pt x="423289" y="307017"/>
                  </a:lnTo>
                  <a:lnTo>
                    <a:pt x="375207" y="305684"/>
                  </a:lnTo>
                  <a:lnTo>
                    <a:pt x="327530" y="301713"/>
                  </a:lnTo>
                  <a:lnTo>
                    <a:pt x="280334" y="295143"/>
                  </a:lnTo>
                  <a:lnTo>
                    <a:pt x="233129" y="287148"/>
                  </a:lnTo>
                  <a:lnTo>
                    <a:pt x="186893" y="276798"/>
                  </a:lnTo>
                  <a:lnTo>
                    <a:pt x="140818" y="265108"/>
                  </a:lnTo>
                  <a:lnTo>
                    <a:pt x="95546" y="250980"/>
                  </a:lnTo>
                  <a:lnTo>
                    <a:pt x="51152" y="234451"/>
                  </a:lnTo>
                  <a:lnTo>
                    <a:pt x="7710" y="215558"/>
                  </a:lnTo>
                  <a:lnTo>
                    <a:pt x="9235" y="216321"/>
                  </a:lnTo>
                  <a:lnTo>
                    <a:pt x="14166" y="215948"/>
                  </a:lnTo>
                  <a:lnTo>
                    <a:pt x="23808" y="207991"/>
                  </a:lnTo>
                  <a:lnTo>
                    <a:pt x="44075" y="216710"/>
                  </a:lnTo>
                  <a:lnTo>
                    <a:pt x="106194" y="239266"/>
                  </a:lnTo>
                  <a:lnTo>
                    <a:pt x="182742" y="261941"/>
                  </a:lnTo>
                  <a:lnTo>
                    <a:pt x="228580" y="272092"/>
                  </a:lnTo>
                  <a:lnTo>
                    <a:pt x="274505" y="280866"/>
                  </a:lnTo>
                  <a:lnTo>
                    <a:pt x="321012" y="287092"/>
                  </a:lnTo>
                  <a:lnTo>
                    <a:pt x="367458" y="291866"/>
                  </a:lnTo>
                  <a:lnTo>
                    <a:pt x="462560" y="294002"/>
                  </a:lnTo>
                  <a:lnTo>
                    <a:pt x="509990" y="292168"/>
                  </a:lnTo>
                  <a:lnTo>
                    <a:pt x="557623" y="287597"/>
                  </a:lnTo>
                  <a:lnTo>
                    <a:pt x="587781" y="284224"/>
                  </a:lnTo>
                  <a:close/>
                </a:path>
                <a:path w="828675" h="433704">
                  <a:moveTo>
                    <a:pt x="23808" y="207991"/>
                  </a:moveTo>
                  <a:lnTo>
                    <a:pt x="14166" y="215948"/>
                  </a:lnTo>
                  <a:lnTo>
                    <a:pt x="9235" y="216321"/>
                  </a:lnTo>
                  <a:lnTo>
                    <a:pt x="5502" y="213034"/>
                  </a:lnTo>
                  <a:lnTo>
                    <a:pt x="4352" y="208198"/>
                  </a:lnTo>
                  <a:lnTo>
                    <a:pt x="7167" y="203926"/>
                  </a:lnTo>
                  <a:lnTo>
                    <a:pt x="9819" y="202413"/>
                  </a:lnTo>
                  <a:lnTo>
                    <a:pt x="23808" y="207991"/>
                  </a:lnTo>
                  <a:close/>
                </a:path>
                <a:path w="828675" h="433704">
                  <a:moveTo>
                    <a:pt x="5682" y="200343"/>
                  </a:moveTo>
                  <a:lnTo>
                    <a:pt x="9819" y="202413"/>
                  </a:lnTo>
                  <a:lnTo>
                    <a:pt x="7167" y="203926"/>
                  </a:lnTo>
                  <a:lnTo>
                    <a:pt x="4352" y="208198"/>
                  </a:lnTo>
                  <a:lnTo>
                    <a:pt x="5502" y="213034"/>
                  </a:lnTo>
                  <a:lnTo>
                    <a:pt x="9235" y="216321"/>
                  </a:lnTo>
                  <a:lnTo>
                    <a:pt x="0" y="211701"/>
                  </a:lnTo>
                  <a:lnTo>
                    <a:pt x="5682" y="200343"/>
                  </a:lnTo>
                  <a:close/>
                </a:path>
                <a:path w="828675" h="433704">
                  <a:moveTo>
                    <a:pt x="156124" y="5794"/>
                  </a:moveTo>
                  <a:lnTo>
                    <a:pt x="168228" y="11850"/>
                  </a:lnTo>
                  <a:lnTo>
                    <a:pt x="164653" y="11481"/>
                  </a:lnTo>
                  <a:lnTo>
                    <a:pt x="160510" y="12249"/>
                  </a:lnTo>
                  <a:lnTo>
                    <a:pt x="156935" y="11880"/>
                  </a:lnTo>
                  <a:lnTo>
                    <a:pt x="164518" y="19934"/>
                  </a:lnTo>
                  <a:lnTo>
                    <a:pt x="142323" y="64213"/>
                  </a:lnTo>
                  <a:lnTo>
                    <a:pt x="117156" y="107005"/>
                  </a:lnTo>
                  <a:lnTo>
                    <a:pt x="87699" y="147651"/>
                  </a:lnTo>
                  <a:lnTo>
                    <a:pt x="53534" y="184521"/>
                  </a:lnTo>
                  <a:lnTo>
                    <a:pt x="23808" y="207991"/>
                  </a:lnTo>
                  <a:lnTo>
                    <a:pt x="9819" y="202413"/>
                  </a:lnTo>
                  <a:lnTo>
                    <a:pt x="18047" y="196589"/>
                  </a:lnTo>
                  <a:lnTo>
                    <a:pt x="28997" y="187867"/>
                  </a:lnTo>
                  <a:lnTo>
                    <a:pt x="81928" y="133403"/>
                  </a:lnTo>
                  <a:lnTo>
                    <a:pt x="110502" y="92315"/>
                  </a:lnTo>
                  <a:lnTo>
                    <a:pt x="135050" y="49214"/>
                  </a:lnTo>
                  <a:lnTo>
                    <a:pt x="146141" y="26361"/>
                  </a:lnTo>
                  <a:lnTo>
                    <a:pt x="150023" y="18363"/>
                  </a:lnTo>
                  <a:lnTo>
                    <a:pt x="154460" y="9222"/>
                  </a:lnTo>
                  <a:lnTo>
                    <a:pt x="156124" y="5794"/>
                  </a:lnTo>
                  <a:close/>
                </a:path>
                <a:path w="828675" h="433704">
                  <a:moveTo>
                    <a:pt x="826297" y="174917"/>
                  </a:moveTo>
                  <a:lnTo>
                    <a:pt x="828496" y="181698"/>
                  </a:lnTo>
                  <a:lnTo>
                    <a:pt x="810956" y="199904"/>
                  </a:lnTo>
                  <a:lnTo>
                    <a:pt x="797246" y="214346"/>
                  </a:lnTo>
                  <a:lnTo>
                    <a:pt x="770620" y="243627"/>
                  </a:lnTo>
                  <a:lnTo>
                    <a:pt x="727503" y="295900"/>
                  </a:lnTo>
                  <a:lnTo>
                    <a:pt x="685206" y="350004"/>
                  </a:lnTo>
                  <a:lnTo>
                    <a:pt x="675317" y="362097"/>
                  </a:lnTo>
                  <a:lnTo>
                    <a:pt x="643206" y="397155"/>
                  </a:lnTo>
                  <a:lnTo>
                    <a:pt x="611143" y="423716"/>
                  </a:lnTo>
                  <a:lnTo>
                    <a:pt x="593716" y="433459"/>
                  </a:lnTo>
                  <a:lnTo>
                    <a:pt x="590023" y="427351"/>
                  </a:lnTo>
                  <a:lnTo>
                    <a:pt x="590453" y="419046"/>
                  </a:lnTo>
                  <a:lnTo>
                    <a:pt x="603610" y="425628"/>
                  </a:lnTo>
                  <a:lnTo>
                    <a:pt x="604645" y="411945"/>
                  </a:lnTo>
                  <a:lnTo>
                    <a:pt x="636207" y="385133"/>
                  </a:lnTo>
                  <a:lnTo>
                    <a:pt x="642006" y="379514"/>
                  </a:lnTo>
                  <a:lnTo>
                    <a:pt x="663195" y="356033"/>
                  </a:lnTo>
                  <a:lnTo>
                    <a:pt x="683486" y="330682"/>
                  </a:lnTo>
                  <a:lnTo>
                    <a:pt x="702557" y="306141"/>
                  </a:lnTo>
                  <a:lnTo>
                    <a:pt x="722363" y="280548"/>
                  </a:lnTo>
                  <a:lnTo>
                    <a:pt x="744687" y="253375"/>
                  </a:lnTo>
                  <a:lnTo>
                    <a:pt x="767223" y="227728"/>
                  </a:lnTo>
                  <a:lnTo>
                    <a:pt x="791109" y="201335"/>
                  </a:lnTo>
                  <a:lnTo>
                    <a:pt x="806000" y="186064"/>
                  </a:lnTo>
                  <a:lnTo>
                    <a:pt x="806564" y="186346"/>
                  </a:lnTo>
                  <a:lnTo>
                    <a:pt x="819199" y="186987"/>
                  </a:lnTo>
                  <a:lnTo>
                    <a:pt x="815206" y="176469"/>
                  </a:lnTo>
                  <a:lnTo>
                    <a:pt x="806006" y="171866"/>
                  </a:lnTo>
                  <a:lnTo>
                    <a:pt x="821488" y="173932"/>
                  </a:lnTo>
                  <a:lnTo>
                    <a:pt x="826297" y="174917"/>
                  </a:lnTo>
                  <a:close/>
                </a:path>
                <a:path w="828675" h="433704">
                  <a:moveTo>
                    <a:pt x="604645" y="411945"/>
                  </a:moveTo>
                  <a:lnTo>
                    <a:pt x="603610" y="425628"/>
                  </a:lnTo>
                  <a:lnTo>
                    <a:pt x="598038" y="420000"/>
                  </a:lnTo>
                  <a:lnTo>
                    <a:pt x="594723" y="418342"/>
                  </a:lnTo>
                  <a:lnTo>
                    <a:pt x="600954" y="414359"/>
                  </a:lnTo>
                  <a:lnTo>
                    <a:pt x="604645" y="411945"/>
                  </a:lnTo>
                  <a:close/>
                </a:path>
                <a:path w="828675" h="433704">
                  <a:moveTo>
                    <a:pt x="607857" y="281486"/>
                  </a:moveTo>
                  <a:lnTo>
                    <a:pt x="611838" y="284898"/>
                  </a:lnTo>
                  <a:lnTo>
                    <a:pt x="609958" y="322299"/>
                  </a:lnTo>
                  <a:lnTo>
                    <a:pt x="607917" y="356779"/>
                  </a:lnTo>
                  <a:lnTo>
                    <a:pt x="605803" y="391223"/>
                  </a:lnTo>
                  <a:lnTo>
                    <a:pt x="604645" y="411945"/>
                  </a:lnTo>
                  <a:lnTo>
                    <a:pt x="600954" y="414359"/>
                  </a:lnTo>
                  <a:lnTo>
                    <a:pt x="594723" y="418342"/>
                  </a:lnTo>
                  <a:lnTo>
                    <a:pt x="598038" y="420000"/>
                  </a:lnTo>
                  <a:lnTo>
                    <a:pt x="603610" y="425628"/>
                  </a:lnTo>
                  <a:lnTo>
                    <a:pt x="590453" y="419046"/>
                  </a:lnTo>
                  <a:lnTo>
                    <a:pt x="592112" y="390055"/>
                  </a:lnTo>
                  <a:lnTo>
                    <a:pt x="594542" y="355768"/>
                  </a:lnTo>
                  <a:lnTo>
                    <a:pt x="596331" y="322582"/>
                  </a:lnTo>
                  <a:lnTo>
                    <a:pt x="597801" y="296336"/>
                  </a:lnTo>
                  <a:lnTo>
                    <a:pt x="605153" y="295755"/>
                  </a:lnTo>
                  <a:lnTo>
                    <a:pt x="602946" y="293230"/>
                  </a:lnTo>
                  <a:lnTo>
                    <a:pt x="600816" y="290744"/>
                  </a:lnTo>
                  <a:lnTo>
                    <a:pt x="587781" y="284224"/>
                  </a:lnTo>
                  <a:lnTo>
                    <a:pt x="604821" y="281388"/>
                  </a:lnTo>
                  <a:lnTo>
                    <a:pt x="607857" y="281486"/>
                  </a:lnTo>
                  <a:close/>
                </a:path>
                <a:path w="828675" h="433704">
                  <a:moveTo>
                    <a:pt x="598040" y="289356"/>
                  </a:moveTo>
                  <a:lnTo>
                    <a:pt x="600816" y="290744"/>
                  </a:lnTo>
                  <a:lnTo>
                    <a:pt x="602946" y="293230"/>
                  </a:lnTo>
                  <a:lnTo>
                    <a:pt x="605153" y="295755"/>
                  </a:lnTo>
                  <a:lnTo>
                    <a:pt x="597801" y="296336"/>
                  </a:lnTo>
                  <a:lnTo>
                    <a:pt x="598040" y="289356"/>
                  </a:lnTo>
                  <a:close/>
                </a:path>
                <a:path w="828675" h="433704">
                  <a:moveTo>
                    <a:pt x="621009" y="109139"/>
                  </a:moveTo>
                  <a:lnTo>
                    <a:pt x="620354" y="120172"/>
                  </a:lnTo>
                  <a:lnTo>
                    <a:pt x="616584" y="200649"/>
                  </a:lnTo>
                  <a:lnTo>
                    <a:pt x="616190" y="204712"/>
                  </a:lnTo>
                  <a:lnTo>
                    <a:pt x="614022" y="207888"/>
                  </a:lnTo>
                  <a:lnTo>
                    <a:pt x="610447" y="207519"/>
                  </a:lnTo>
                  <a:lnTo>
                    <a:pt x="581594" y="210125"/>
                  </a:lnTo>
                  <a:lnTo>
                    <a:pt x="497029" y="204741"/>
                  </a:lnTo>
                  <a:lnTo>
                    <a:pt x="447812" y="195740"/>
                  </a:lnTo>
                  <a:lnTo>
                    <a:pt x="399871" y="181697"/>
                  </a:lnTo>
                  <a:lnTo>
                    <a:pt x="353056" y="163957"/>
                  </a:lnTo>
                  <a:lnTo>
                    <a:pt x="308355" y="141594"/>
                  </a:lnTo>
                  <a:lnTo>
                    <a:pt x="265976" y="114713"/>
                  </a:lnTo>
                  <a:lnTo>
                    <a:pt x="233438" y="89915"/>
                  </a:lnTo>
                  <a:lnTo>
                    <a:pt x="325872" y="136157"/>
                  </a:lnTo>
                  <a:lnTo>
                    <a:pt x="369910" y="156768"/>
                  </a:lnTo>
                  <a:lnTo>
                    <a:pt x="415335" y="173812"/>
                  </a:lnTo>
                  <a:lnTo>
                    <a:pt x="463313" y="185034"/>
                  </a:lnTo>
                  <a:lnTo>
                    <a:pt x="511307" y="193423"/>
                  </a:lnTo>
                  <a:lnTo>
                    <a:pt x="560114" y="196539"/>
                  </a:lnTo>
                  <a:lnTo>
                    <a:pt x="589692" y="195716"/>
                  </a:lnTo>
                  <a:lnTo>
                    <a:pt x="602689" y="202218"/>
                  </a:lnTo>
                  <a:lnTo>
                    <a:pt x="605087" y="199158"/>
                  </a:lnTo>
                  <a:lnTo>
                    <a:pt x="606995" y="197272"/>
                  </a:lnTo>
                  <a:lnTo>
                    <a:pt x="609393" y="194211"/>
                  </a:lnTo>
                  <a:lnTo>
                    <a:pt x="603615" y="191321"/>
                  </a:lnTo>
                  <a:lnTo>
                    <a:pt x="607233" y="113607"/>
                  </a:lnTo>
                  <a:lnTo>
                    <a:pt x="611298" y="115641"/>
                  </a:lnTo>
                  <a:lnTo>
                    <a:pt x="614699" y="113082"/>
                  </a:lnTo>
                  <a:lnTo>
                    <a:pt x="617609" y="111698"/>
                  </a:lnTo>
                  <a:lnTo>
                    <a:pt x="621009" y="109139"/>
                  </a:lnTo>
                  <a:close/>
                </a:path>
                <a:path w="828675" h="433704">
                  <a:moveTo>
                    <a:pt x="165267" y="428"/>
                  </a:moveTo>
                  <a:lnTo>
                    <a:pt x="223873" y="65248"/>
                  </a:lnTo>
                  <a:lnTo>
                    <a:pt x="284222" y="111060"/>
                  </a:lnTo>
                  <a:lnTo>
                    <a:pt x="325872" y="136157"/>
                  </a:lnTo>
                  <a:lnTo>
                    <a:pt x="233438" y="89915"/>
                  </a:lnTo>
                  <a:lnTo>
                    <a:pt x="189897" y="49671"/>
                  </a:lnTo>
                  <a:lnTo>
                    <a:pt x="164518" y="19934"/>
                  </a:lnTo>
                  <a:lnTo>
                    <a:pt x="166108" y="16469"/>
                  </a:lnTo>
                  <a:lnTo>
                    <a:pt x="166638" y="15314"/>
                  </a:lnTo>
                  <a:lnTo>
                    <a:pt x="167698" y="13005"/>
                  </a:lnTo>
                  <a:lnTo>
                    <a:pt x="168228" y="11850"/>
                  </a:lnTo>
                  <a:lnTo>
                    <a:pt x="156124" y="5794"/>
                  </a:lnTo>
                  <a:lnTo>
                    <a:pt x="158733" y="0"/>
                  </a:lnTo>
                  <a:lnTo>
                    <a:pt x="165267" y="428"/>
                  </a:lnTo>
                  <a:close/>
                </a:path>
                <a:path w="828675" h="433704">
                  <a:moveTo>
                    <a:pt x="168228" y="11850"/>
                  </a:moveTo>
                  <a:lnTo>
                    <a:pt x="164518" y="19934"/>
                  </a:lnTo>
                  <a:lnTo>
                    <a:pt x="156935" y="11880"/>
                  </a:lnTo>
                  <a:lnTo>
                    <a:pt x="160510" y="12249"/>
                  </a:lnTo>
                  <a:lnTo>
                    <a:pt x="164653" y="11481"/>
                  </a:lnTo>
                  <a:lnTo>
                    <a:pt x="168228" y="11850"/>
                  </a:lnTo>
                  <a:close/>
                </a:path>
                <a:path w="828675" h="433704">
                  <a:moveTo>
                    <a:pt x="609393" y="194211"/>
                  </a:moveTo>
                  <a:lnTo>
                    <a:pt x="606995" y="197272"/>
                  </a:lnTo>
                  <a:lnTo>
                    <a:pt x="605087" y="199158"/>
                  </a:lnTo>
                  <a:lnTo>
                    <a:pt x="602689" y="202218"/>
                  </a:lnTo>
                  <a:lnTo>
                    <a:pt x="603025" y="195285"/>
                  </a:lnTo>
                  <a:lnTo>
                    <a:pt x="609393" y="194211"/>
                  </a:lnTo>
                  <a:close/>
                </a:path>
                <a:path w="828675" h="433704">
                  <a:moveTo>
                    <a:pt x="603025" y="195285"/>
                  </a:moveTo>
                  <a:lnTo>
                    <a:pt x="602689" y="202218"/>
                  </a:lnTo>
                  <a:lnTo>
                    <a:pt x="589692" y="195716"/>
                  </a:lnTo>
                  <a:lnTo>
                    <a:pt x="603025" y="195285"/>
                  </a:lnTo>
                  <a:close/>
                </a:path>
                <a:path w="828675" h="433704">
                  <a:moveTo>
                    <a:pt x="603615" y="191321"/>
                  </a:moveTo>
                  <a:lnTo>
                    <a:pt x="609393" y="194211"/>
                  </a:lnTo>
                  <a:lnTo>
                    <a:pt x="603025" y="195285"/>
                  </a:lnTo>
                  <a:lnTo>
                    <a:pt x="603615" y="191321"/>
                  </a:lnTo>
                  <a:close/>
                </a:path>
                <a:path w="828675" h="433704">
                  <a:moveTo>
                    <a:pt x="806006" y="171866"/>
                  </a:moveTo>
                  <a:lnTo>
                    <a:pt x="815206" y="176469"/>
                  </a:lnTo>
                  <a:lnTo>
                    <a:pt x="806000" y="186064"/>
                  </a:lnTo>
                  <a:lnTo>
                    <a:pt x="794375" y="184509"/>
                  </a:lnTo>
                  <a:lnTo>
                    <a:pt x="770852" y="178421"/>
                  </a:lnTo>
                  <a:lnTo>
                    <a:pt x="729645" y="166327"/>
                  </a:lnTo>
                  <a:lnTo>
                    <a:pt x="689178" y="151762"/>
                  </a:lnTo>
                  <a:lnTo>
                    <a:pt x="620354" y="120172"/>
                  </a:lnTo>
                  <a:lnTo>
                    <a:pt x="621009" y="109139"/>
                  </a:lnTo>
                  <a:lnTo>
                    <a:pt x="609584" y="103423"/>
                  </a:lnTo>
                  <a:lnTo>
                    <a:pt x="612460" y="100602"/>
                  </a:lnTo>
                  <a:lnTo>
                    <a:pt x="660802" y="124786"/>
                  </a:lnTo>
                  <a:lnTo>
                    <a:pt x="699610" y="141360"/>
                  </a:lnTo>
                  <a:lnTo>
                    <a:pt x="739374" y="155573"/>
                  </a:lnTo>
                  <a:lnTo>
                    <a:pt x="779739" y="167246"/>
                  </a:lnTo>
                  <a:lnTo>
                    <a:pt x="806006" y="171866"/>
                  </a:lnTo>
                  <a:close/>
                </a:path>
                <a:path w="828675" h="433704">
                  <a:moveTo>
                    <a:pt x="609584" y="103423"/>
                  </a:moveTo>
                  <a:lnTo>
                    <a:pt x="621009" y="109139"/>
                  </a:lnTo>
                  <a:lnTo>
                    <a:pt x="617609" y="111698"/>
                  </a:lnTo>
                  <a:lnTo>
                    <a:pt x="614699" y="113082"/>
                  </a:lnTo>
                  <a:lnTo>
                    <a:pt x="611298" y="115641"/>
                  </a:lnTo>
                  <a:lnTo>
                    <a:pt x="607233" y="113607"/>
                  </a:lnTo>
                  <a:lnTo>
                    <a:pt x="607683" y="109572"/>
                  </a:lnTo>
                  <a:lnTo>
                    <a:pt x="607537" y="105239"/>
                  </a:lnTo>
                  <a:lnTo>
                    <a:pt x="609584" y="103423"/>
                  </a:lnTo>
                  <a:close/>
                </a:path>
                <a:path w="828675" h="433704">
                  <a:moveTo>
                    <a:pt x="815206" y="176469"/>
                  </a:moveTo>
                  <a:lnTo>
                    <a:pt x="819199" y="186987"/>
                  </a:lnTo>
                  <a:lnTo>
                    <a:pt x="806564" y="186346"/>
                  </a:lnTo>
                  <a:lnTo>
                    <a:pt x="806000" y="186064"/>
                  </a:lnTo>
                  <a:lnTo>
                    <a:pt x="815206" y="176469"/>
                  </a:lnTo>
                  <a:close/>
                </a:path>
              </a:pathLst>
            </a:custGeom>
            <a:solidFill>
              <a:srgbClr val="11458B"/>
            </a:solidFill>
          </p:spPr>
          <p:txBody>
            <a:bodyPr wrap="square" lIns="0" tIns="0" rIns="0" bIns="0" rtlCol="0"/>
            <a:lstStyle/>
            <a:p>
              <a:endParaRPr/>
            </a:p>
          </p:txBody>
        </p:sp>
      </p:grpSp>
      <p:grpSp>
        <p:nvGrpSpPr>
          <p:cNvPr id="18" name="object 18"/>
          <p:cNvGrpSpPr/>
          <p:nvPr/>
        </p:nvGrpSpPr>
        <p:grpSpPr>
          <a:xfrm>
            <a:off x="1031758" y="7322049"/>
            <a:ext cx="871855" cy="446405"/>
            <a:chOff x="1031758" y="7322049"/>
            <a:chExt cx="871855" cy="446405"/>
          </a:xfrm>
        </p:grpSpPr>
        <p:sp>
          <p:nvSpPr>
            <p:cNvPr id="19" name="object 19"/>
            <p:cNvSpPr/>
            <p:nvPr/>
          </p:nvSpPr>
          <p:spPr>
            <a:xfrm>
              <a:off x="1096380" y="7322049"/>
              <a:ext cx="807085" cy="416559"/>
            </a:xfrm>
            <a:custGeom>
              <a:avLst/>
              <a:gdLst/>
              <a:ahLst/>
              <a:cxnLst/>
              <a:rect l="l" t="t" r="r" b="b"/>
              <a:pathLst>
                <a:path w="807085" h="416559">
                  <a:moveTo>
                    <a:pt x="797104" y="170252"/>
                  </a:moveTo>
                  <a:lnTo>
                    <a:pt x="806864" y="175135"/>
                  </a:lnTo>
                  <a:lnTo>
                    <a:pt x="782062" y="200957"/>
                  </a:lnTo>
                  <a:lnTo>
                    <a:pt x="755545" y="230276"/>
                  </a:lnTo>
                  <a:lnTo>
                    <a:pt x="729874" y="260398"/>
                  </a:lnTo>
                  <a:lnTo>
                    <a:pt x="705059" y="291282"/>
                  </a:lnTo>
                  <a:lnTo>
                    <a:pt x="679139" y="324882"/>
                  </a:lnTo>
                  <a:lnTo>
                    <a:pt x="652385" y="357820"/>
                  </a:lnTo>
                  <a:lnTo>
                    <a:pt x="623382" y="388133"/>
                  </a:lnTo>
                  <a:lnTo>
                    <a:pt x="590719" y="413859"/>
                  </a:lnTo>
                  <a:lnTo>
                    <a:pt x="586285" y="415979"/>
                  </a:lnTo>
                  <a:lnTo>
                    <a:pt x="588457" y="382021"/>
                  </a:lnTo>
                  <a:lnTo>
                    <a:pt x="590517" y="348052"/>
                  </a:lnTo>
                  <a:lnTo>
                    <a:pt x="592483" y="314090"/>
                  </a:lnTo>
                  <a:lnTo>
                    <a:pt x="594373" y="280154"/>
                  </a:lnTo>
                  <a:lnTo>
                    <a:pt x="543633" y="286623"/>
                  </a:lnTo>
                  <a:lnTo>
                    <a:pt x="492770" y="290678"/>
                  </a:lnTo>
                  <a:lnTo>
                    <a:pt x="441885" y="292332"/>
                  </a:lnTo>
                  <a:lnTo>
                    <a:pt x="391082" y="291597"/>
                  </a:lnTo>
                  <a:lnTo>
                    <a:pt x="340465" y="288488"/>
                  </a:lnTo>
                  <a:lnTo>
                    <a:pt x="290136" y="283018"/>
                  </a:lnTo>
                  <a:lnTo>
                    <a:pt x="240199" y="275199"/>
                  </a:lnTo>
                  <a:lnTo>
                    <a:pt x="190756" y="265044"/>
                  </a:lnTo>
                  <a:lnTo>
                    <a:pt x="141912" y="252567"/>
                  </a:lnTo>
                  <a:lnTo>
                    <a:pt x="93769" y="237781"/>
                  </a:lnTo>
                  <a:lnTo>
                    <a:pt x="46430" y="220700"/>
                  </a:lnTo>
                  <a:lnTo>
                    <a:pt x="0" y="201335"/>
                  </a:lnTo>
                  <a:lnTo>
                    <a:pt x="39327" y="169986"/>
                  </a:lnTo>
                  <a:lnTo>
                    <a:pt x="73551" y="132757"/>
                  </a:lnTo>
                  <a:lnTo>
                    <a:pt x="103282" y="91068"/>
                  </a:lnTo>
                  <a:lnTo>
                    <a:pt x="129133" y="46342"/>
                  </a:lnTo>
                  <a:lnTo>
                    <a:pt x="151716" y="0"/>
                  </a:lnTo>
                  <a:lnTo>
                    <a:pt x="185172" y="38340"/>
                  </a:lnTo>
                  <a:lnTo>
                    <a:pt x="222225" y="72895"/>
                  </a:lnTo>
                  <a:lnTo>
                    <a:pt x="262466" y="103498"/>
                  </a:lnTo>
                  <a:lnTo>
                    <a:pt x="305484" y="129982"/>
                  </a:lnTo>
                  <a:lnTo>
                    <a:pt x="350868" y="152178"/>
                  </a:lnTo>
                  <a:lnTo>
                    <a:pt x="398210" y="169919"/>
                  </a:lnTo>
                  <a:lnTo>
                    <a:pt x="447098" y="183038"/>
                  </a:lnTo>
                  <a:lnTo>
                    <a:pt x="497122" y="191367"/>
                  </a:lnTo>
                  <a:lnTo>
                    <a:pt x="547874" y="194738"/>
                  </a:lnTo>
                  <a:lnTo>
                    <a:pt x="598941" y="192984"/>
                  </a:lnTo>
                  <a:lnTo>
                    <a:pt x="603549" y="101110"/>
                  </a:lnTo>
                  <a:lnTo>
                    <a:pt x="653116" y="124681"/>
                  </a:lnTo>
                  <a:lnTo>
                    <a:pt x="703674" y="146019"/>
                  </a:lnTo>
                  <a:lnTo>
                    <a:pt x="755636" y="162745"/>
                  </a:lnTo>
                  <a:lnTo>
                    <a:pt x="797104" y="170252"/>
                  </a:lnTo>
                  <a:close/>
                </a:path>
              </a:pathLst>
            </a:custGeom>
            <a:solidFill>
              <a:srgbClr val="9DA2A7"/>
            </a:solidFill>
          </p:spPr>
          <p:txBody>
            <a:bodyPr wrap="square" lIns="0" tIns="0" rIns="0" bIns="0" rtlCol="0"/>
            <a:lstStyle/>
            <a:p>
              <a:endParaRPr/>
            </a:p>
          </p:txBody>
        </p:sp>
        <p:sp>
          <p:nvSpPr>
            <p:cNvPr id="20" name="object 20"/>
            <p:cNvSpPr/>
            <p:nvPr/>
          </p:nvSpPr>
          <p:spPr>
            <a:xfrm>
              <a:off x="1053352" y="7327475"/>
              <a:ext cx="809625" cy="416559"/>
            </a:xfrm>
            <a:custGeom>
              <a:avLst/>
              <a:gdLst/>
              <a:ahLst/>
              <a:cxnLst/>
              <a:rect l="l" t="t" r="r" b="b"/>
              <a:pathLst>
                <a:path w="809625" h="416559">
                  <a:moveTo>
                    <a:pt x="809413" y="172519"/>
                  </a:moveTo>
                  <a:lnTo>
                    <a:pt x="782050" y="200990"/>
                  </a:lnTo>
                  <a:lnTo>
                    <a:pt x="755507" y="230295"/>
                  </a:lnTo>
                  <a:lnTo>
                    <a:pt x="729809" y="260404"/>
                  </a:lnTo>
                  <a:lnTo>
                    <a:pt x="704982" y="291282"/>
                  </a:lnTo>
                  <a:lnTo>
                    <a:pt x="679062" y="324882"/>
                  </a:lnTo>
                  <a:lnTo>
                    <a:pt x="652308" y="357820"/>
                  </a:lnTo>
                  <a:lnTo>
                    <a:pt x="623305" y="388133"/>
                  </a:lnTo>
                  <a:lnTo>
                    <a:pt x="590642" y="413859"/>
                  </a:lnTo>
                  <a:lnTo>
                    <a:pt x="586208" y="415979"/>
                  </a:lnTo>
                  <a:lnTo>
                    <a:pt x="588380" y="382021"/>
                  </a:lnTo>
                  <a:lnTo>
                    <a:pt x="590440" y="348052"/>
                  </a:lnTo>
                  <a:lnTo>
                    <a:pt x="592406" y="314090"/>
                  </a:lnTo>
                  <a:lnTo>
                    <a:pt x="594296" y="280154"/>
                  </a:lnTo>
                  <a:lnTo>
                    <a:pt x="543574" y="286632"/>
                  </a:lnTo>
                  <a:lnTo>
                    <a:pt x="492725" y="290694"/>
                  </a:lnTo>
                  <a:lnTo>
                    <a:pt x="441853" y="292354"/>
                  </a:lnTo>
                  <a:lnTo>
                    <a:pt x="391060" y="291625"/>
                  </a:lnTo>
                  <a:lnTo>
                    <a:pt x="340450" y="288519"/>
                  </a:lnTo>
                  <a:lnTo>
                    <a:pt x="290126" y="283052"/>
                  </a:lnTo>
                  <a:lnTo>
                    <a:pt x="240193" y="275234"/>
                  </a:lnTo>
                  <a:lnTo>
                    <a:pt x="190753" y="265081"/>
                  </a:lnTo>
                  <a:lnTo>
                    <a:pt x="141911" y="252605"/>
                  </a:lnTo>
                  <a:lnTo>
                    <a:pt x="93768" y="237820"/>
                  </a:lnTo>
                  <a:lnTo>
                    <a:pt x="46430" y="220738"/>
                  </a:lnTo>
                  <a:lnTo>
                    <a:pt x="0" y="201374"/>
                  </a:lnTo>
                  <a:lnTo>
                    <a:pt x="39305" y="169976"/>
                  </a:lnTo>
                  <a:lnTo>
                    <a:pt x="73507" y="132732"/>
                  </a:lnTo>
                  <a:lnTo>
                    <a:pt x="103221" y="91048"/>
                  </a:lnTo>
                  <a:lnTo>
                    <a:pt x="129060" y="46335"/>
                  </a:lnTo>
                  <a:lnTo>
                    <a:pt x="151639" y="0"/>
                  </a:lnTo>
                  <a:lnTo>
                    <a:pt x="185116" y="38350"/>
                  </a:lnTo>
                  <a:lnTo>
                    <a:pt x="222186" y="72914"/>
                  </a:lnTo>
                  <a:lnTo>
                    <a:pt x="262440" y="103524"/>
                  </a:lnTo>
                  <a:lnTo>
                    <a:pt x="305467" y="130012"/>
                  </a:lnTo>
                  <a:lnTo>
                    <a:pt x="350858" y="152212"/>
                  </a:lnTo>
                  <a:lnTo>
                    <a:pt x="398205" y="169955"/>
                  </a:lnTo>
                  <a:lnTo>
                    <a:pt x="447095" y="183076"/>
                  </a:lnTo>
                  <a:lnTo>
                    <a:pt x="497122" y="191405"/>
                  </a:lnTo>
                  <a:lnTo>
                    <a:pt x="547873" y="194777"/>
                  </a:lnTo>
                  <a:lnTo>
                    <a:pt x="598941" y="193023"/>
                  </a:lnTo>
                  <a:lnTo>
                    <a:pt x="603549" y="101149"/>
                  </a:lnTo>
                  <a:lnTo>
                    <a:pt x="653116" y="124720"/>
                  </a:lnTo>
                  <a:lnTo>
                    <a:pt x="703674" y="146058"/>
                  </a:lnTo>
                  <a:lnTo>
                    <a:pt x="755636" y="162783"/>
                  </a:lnTo>
                  <a:lnTo>
                    <a:pt x="809413" y="172519"/>
                  </a:lnTo>
                  <a:close/>
                </a:path>
              </a:pathLst>
            </a:custGeom>
            <a:solidFill>
              <a:srgbClr val="01B4E7"/>
            </a:solidFill>
          </p:spPr>
          <p:txBody>
            <a:bodyPr wrap="square" lIns="0" tIns="0" rIns="0" bIns="0" rtlCol="0"/>
            <a:lstStyle/>
            <a:p>
              <a:endParaRPr/>
            </a:p>
          </p:txBody>
        </p:sp>
        <p:sp>
          <p:nvSpPr>
            <p:cNvPr id="21" name="object 21"/>
            <p:cNvSpPr/>
            <p:nvPr/>
          </p:nvSpPr>
          <p:spPr>
            <a:xfrm>
              <a:off x="1031758" y="7334878"/>
              <a:ext cx="828675" cy="433705"/>
            </a:xfrm>
            <a:custGeom>
              <a:avLst/>
              <a:gdLst/>
              <a:ahLst/>
              <a:cxnLst/>
              <a:rect l="l" t="t" r="r" b="b"/>
              <a:pathLst>
                <a:path w="828675" h="433704">
                  <a:moveTo>
                    <a:pt x="587781" y="284224"/>
                  </a:moveTo>
                  <a:lnTo>
                    <a:pt x="598040" y="289356"/>
                  </a:lnTo>
                  <a:lnTo>
                    <a:pt x="597801" y="296336"/>
                  </a:lnTo>
                  <a:lnTo>
                    <a:pt x="571681" y="300310"/>
                  </a:lnTo>
                  <a:lnTo>
                    <a:pt x="538271" y="303477"/>
                  </a:lnTo>
                  <a:lnTo>
                    <a:pt x="504938" y="305262"/>
                  </a:lnTo>
                  <a:lnTo>
                    <a:pt x="471127" y="306808"/>
                  </a:lnTo>
                  <a:lnTo>
                    <a:pt x="423289" y="307017"/>
                  </a:lnTo>
                  <a:lnTo>
                    <a:pt x="375207" y="305684"/>
                  </a:lnTo>
                  <a:lnTo>
                    <a:pt x="327530" y="301713"/>
                  </a:lnTo>
                  <a:lnTo>
                    <a:pt x="280334" y="295143"/>
                  </a:lnTo>
                  <a:lnTo>
                    <a:pt x="233129" y="287148"/>
                  </a:lnTo>
                  <a:lnTo>
                    <a:pt x="186893" y="276798"/>
                  </a:lnTo>
                  <a:lnTo>
                    <a:pt x="140818" y="265108"/>
                  </a:lnTo>
                  <a:lnTo>
                    <a:pt x="95546" y="250980"/>
                  </a:lnTo>
                  <a:lnTo>
                    <a:pt x="51152" y="234451"/>
                  </a:lnTo>
                  <a:lnTo>
                    <a:pt x="7710" y="215558"/>
                  </a:lnTo>
                  <a:lnTo>
                    <a:pt x="9235" y="216321"/>
                  </a:lnTo>
                  <a:lnTo>
                    <a:pt x="14166" y="215948"/>
                  </a:lnTo>
                  <a:lnTo>
                    <a:pt x="23808" y="207991"/>
                  </a:lnTo>
                  <a:lnTo>
                    <a:pt x="44075" y="216710"/>
                  </a:lnTo>
                  <a:lnTo>
                    <a:pt x="106194" y="239266"/>
                  </a:lnTo>
                  <a:lnTo>
                    <a:pt x="182742" y="261941"/>
                  </a:lnTo>
                  <a:lnTo>
                    <a:pt x="228580" y="272092"/>
                  </a:lnTo>
                  <a:lnTo>
                    <a:pt x="274505" y="280866"/>
                  </a:lnTo>
                  <a:lnTo>
                    <a:pt x="321012" y="287092"/>
                  </a:lnTo>
                  <a:lnTo>
                    <a:pt x="367458" y="291866"/>
                  </a:lnTo>
                  <a:lnTo>
                    <a:pt x="462560" y="294002"/>
                  </a:lnTo>
                  <a:lnTo>
                    <a:pt x="509990" y="292168"/>
                  </a:lnTo>
                  <a:lnTo>
                    <a:pt x="557623" y="287597"/>
                  </a:lnTo>
                  <a:lnTo>
                    <a:pt x="587781" y="284224"/>
                  </a:lnTo>
                  <a:close/>
                </a:path>
                <a:path w="828675" h="433704">
                  <a:moveTo>
                    <a:pt x="23808" y="207991"/>
                  </a:moveTo>
                  <a:lnTo>
                    <a:pt x="14166" y="215948"/>
                  </a:lnTo>
                  <a:lnTo>
                    <a:pt x="9235" y="216321"/>
                  </a:lnTo>
                  <a:lnTo>
                    <a:pt x="5502" y="213034"/>
                  </a:lnTo>
                  <a:lnTo>
                    <a:pt x="4352" y="208198"/>
                  </a:lnTo>
                  <a:lnTo>
                    <a:pt x="7167" y="203926"/>
                  </a:lnTo>
                  <a:lnTo>
                    <a:pt x="9819" y="202413"/>
                  </a:lnTo>
                  <a:lnTo>
                    <a:pt x="23808" y="207991"/>
                  </a:lnTo>
                  <a:close/>
                </a:path>
                <a:path w="828675" h="433704">
                  <a:moveTo>
                    <a:pt x="5682" y="200343"/>
                  </a:moveTo>
                  <a:lnTo>
                    <a:pt x="9819" y="202413"/>
                  </a:lnTo>
                  <a:lnTo>
                    <a:pt x="7167" y="203926"/>
                  </a:lnTo>
                  <a:lnTo>
                    <a:pt x="4352" y="208198"/>
                  </a:lnTo>
                  <a:lnTo>
                    <a:pt x="5502" y="213034"/>
                  </a:lnTo>
                  <a:lnTo>
                    <a:pt x="9235" y="216321"/>
                  </a:lnTo>
                  <a:lnTo>
                    <a:pt x="0" y="211701"/>
                  </a:lnTo>
                  <a:lnTo>
                    <a:pt x="5682" y="200343"/>
                  </a:lnTo>
                  <a:close/>
                </a:path>
                <a:path w="828675" h="433704">
                  <a:moveTo>
                    <a:pt x="156124" y="5794"/>
                  </a:moveTo>
                  <a:lnTo>
                    <a:pt x="168228" y="11850"/>
                  </a:lnTo>
                  <a:lnTo>
                    <a:pt x="164653" y="11481"/>
                  </a:lnTo>
                  <a:lnTo>
                    <a:pt x="160510" y="12249"/>
                  </a:lnTo>
                  <a:lnTo>
                    <a:pt x="156935" y="11880"/>
                  </a:lnTo>
                  <a:lnTo>
                    <a:pt x="164518" y="19934"/>
                  </a:lnTo>
                  <a:lnTo>
                    <a:pt x="142323" y="64213"/>
                  </a:lnTo>
                  <a:lnTo>
                    <a:pt x="117156" y="107005"/>
                  </a:lnTo>
                  <a:lnTo>
                    <a:pt x="87699" y="147651"/>
                  </a:lnTo>
                  <a:lnTo>
                    <a:pt x="53534" y="184521"/>
                  </a:lnTo>
                  <a:lnTo>
                    <a:pt x="23808" y="207991"/>
                  </a:lnTo>
                  <a:lnTo>
                    <a:pt x="9819" y="202413"/>
                  </a:lnTo>
                  <a:lnTo>
                    <a:pt x="18047" y="196589"/>
                  </a:lnTo>
                  <a:lnTo>
                    <a:pt x="28997" y="187867"/>
                  </a:lnTo>
                  <a:lnTo>
                    <a:pt x="81928" y="133403"/>
                  </a:lnTo>
                  <a:lnTo>
                    <a:pt x="110502" y="92315"/>
                  </a:lnTo>
                  <a:lnTo>
                    <a:pt x="135050" y="49214"/>
                  </a:lnTo>
                  <a:lnTo>
                    <a:pt x="139486" y="40073"/>
                  </a:lnTo>
                  <a:lnTo>
                    <a:pt x="143923" y="30932"/>
                  </a:lnTo>
                  <a:lnTo>
                    <a:pt x="146141" y="26361"/>
                  </a:lnTo>
                  <a:lnTo>
                    <a:pt x="150023" y="18363"/>
                  </a:lnTo>
                  <a:lnTo>
                    <a:pt x="154460" y="9222"/>
                  </a:lnTo>
                  <a:lnTo>
                    <a:pt x="156124" y="5794"/>
                  </a:lnTo>
                  <a:close/>
                </a:path>
                <a:path w="828675" h="433704">
                  <a:moveTo>
                    <a:pt x="826297" y="174917"/>
                  </a:moveTo>
                  <a:lnTo>
                    <a:pt x="828496" y="181698"/>
                  </a:lnTo>
                  <a:lnTo>
                    <a:pt x="810956" y="199904"/>
                  </a:lnTo>
                  <a:lnTo>
                    <a:pt x="797246" y="214346"/>
                  </a:lnTo>
                  <a:lnTo>
                    <a:pt x="770620" y="243627"/>
                  </a:lnTo>
                  <a:lnTo>
                    <a:pt x="727503" y="295900"/>
                  </a:lnTo>
                  <a:lnTo>
                    <a:pt x="685206" y="350004"/>
                  </a:lnTo>
                  <a:lnTo>
                    <a:pt x="675317" y="362097"/>
                  </a:lnTo>
                  <a:lnTo>
                    <a:pt x="643206" y="397155"/>
                  </a:lnTo>
                  <a:lnTo>
                    <a:pt x="611143" y="423716"/>
                  </a:lnTo>
                  <a:lnTo>
                    <a:pt x="593716" y="433459"/>
                  </a:lnTo>
                  <a:lnTo>
                    <a:pt x="590023" y="427351"/>
                  </a:lnTo>
                  <a:lnTo>
                    <a:pt x="590453" y="419046"/>
                  </a:lnTo>
                  <a:lnTo>
                    <a:pt x="603610" y="425628"/>
                  </a:lnTo>
                  <a:lnTo>
                    <a:pt x="604645" y="411945"/>
                  </a:lnTo>
                  <a:lnTo>
                    <a:pt x="636207" y="385133"/>
                  </a:lnTo>
                  <a:lnTo>
                    <a:pt x="642006" y="379514"/>
                  </a:lnTo>
                  <a:lnTo>
                    <a:pt x="663195" y="356033"/>
                  </a:lnTo>
                  <a:lnTo>
                    <a:pt x="683486" y="330682"/>
                  </a:lnTo>
                  <a:lnTo>
                    <a:pt x="702557" y="306141"/>
                  </a:lnTo>
                  <a:lnTo>
                    <a:pt x="722363" y="280548"/>
                  </a:lnTo>
                  <a:lnTo>
                    <a:pt x="744687" y="253375"/>
                  </a:lnTo>
                  <a:lnTo>
                    <a:pt x="767223" y="227728"/>
                  </a:lnTo>
                  <a:lnTo>
                    <a:pt x="791109" y="201335"/>
                  </a:lnTo>
                  <a:lnTo>
                    <a:pt x="806000" y="186064"/>
                  </a:lnTo>
                  <a:lnTo>
                    <a:pt x="806564" y="186346"/>
                  </a:lnTo>
                  <a:lnTo>
                    <a:pt x="819199" y="186987"/>
                  </a:lnTo>
                  <a:lnTo>
                    <a:pt x="815206" y="176469"/>
                  </a:lnTo>
                  <a:lnTo>
                    <a:pt x="806006" y="171866"/>
                  </a:lnTo>
                  <a:lnTo>
                    <a:pt x="821488" y="173932"/>
                  </a:lnTo>
                  <a:lnTo>
                    <a:pt x="826297" y="174917"/>
                  </a:lnTo>
                  <a:close/>
                </a:path>
                <a:path w="828675" h="433704">
                  <a:moveTo>
                    <a:pt x="604645" y="411945"/>
                  </a:moveTo>
                  <a:lnTo>
                    <a:pt x="603610" y="425628"/>
                  </a:lnTo>
                  <a:lnTo>
                    <a:pt x="598038" y="420000"/>
                  </a:lnTo>
                  <a:lnTo>
                    <a:pt x="594723" y="418342"/>
                  </a:lnTo>
                  <a:lnTo>
                    <a:pt x="600954" y="414359"/>
                  </a:lnTo>
                  <a:lnTo>
                    <a:pt x="604645" y="411945"/>
                  </a:lnTo>
                  <a:close/>
                </a:path>
                <a:path w="828675" h="433704">
                  <a:moveTo>
                    <a:pt x="607857" y="281486"/>
                  </a:moveTo>
                  <a:lnTo>
                    <a:pt x="611838" y="284898"/>
                  </a:lnTo>
                  <a:lnTo>
                    <a:pt x="609958" y="322299"/>
                  </a:lnTo>
                  <a:lnTo>
                    <a:pt x="607917" y="356779"/>
                  </a:lnTo>
                  <a:lnTo>
                    <a:pt x="605803" y="391223"/>
                  </a:lnTo>
                  <a:lnTo>
                    <a:pt x="604645" y="411945"/>
                  </a:lnTo>
                  <a:lnTo>
                    <a:pt x="600954" y="414359"/>
                  </a:lnTo>
                  <a:lnTo>
                    <a:pt x="594723" y="418342"/>
                  </a:lnTo>
                  <a:lnTo>
                    <a:pt x="598038" y="420000"/>
                  </a:lnTo>
                  <a:lnTo>
                    <a:pt x="603610" y="425628"/>
                  </a:lnTo>
                  <a:lnTo>
                    <a:pt x="590453" y="419046"/>
                  </a:lnTo>
                  <a:lnTo>
                    <a:pt x="592112" y="390055"/>
                  </a:lnTo>
                  <a:lnTo>
                    <a:pt x="594542" y="355768"/>
                  </a:lnTo>
                  <a:lnTo>
                    <a:pt x="596331" y="322582"/>
                  </a:lnTo>
                  <a:lnTo>
                    <a:pt x="597801" y="296336"/>
                  </a:lnTo>
                  <a:lnTo>
                    <a:pt x="605153" y="295755"/>
                  </a:lnTo>
                  <a:lnTo>
                    <a:pt x="602946" y="293230"/>
                  </a:lnTo>
                  <a:lnTo>
                    <a:pt x="600816" y="290744"/>
                  </a:lnTo>
                  <a:lnTo>
                    <a:pt x="587781" y="284224"/>
                  </a:lnTo>
                  <a:lnTo>
                    <a:pt x="604821" y="281388"/>
                  </a:lnTo>
                  <a:lnTo>
                    <a:pt x="607857" y="281486"/>
                  </a:lnTo>
                  <a:close/>
                </a:path>
                <a:path w="828675" h="433704">
                  <a:moveTo>
                    <a:pt x="598040" y="289356"/>
                  </a:moveTo>
                  <a:lnTo>
                    <a:pt x="600816" y="290744"/>
                  </a:lnTo>
                  <a:lnTo>
                    <a:pt x="602946" y="293230"/>
                  </a:lnTo>
                  <a:lnTo>
                    <a:pt x="605153" y="295755"/>
                  </a:lnTo>
                  <a:lnTo>
                    <a:pt x="597801" y="296336"/>
                  </a:lnTo>
                  <a:lnTo>
                    <a:pt x="598040" y="289356"/>
                  </a:lnTo>
                  <a:close/>
                </a:path>
                <a:path w="828675" h="433704">
                  <a:moveTo>
                    <a:pt x="621009" y="109139"/>
                  </a:moveTo>
                  <a:lnTo>
                    <a:pt x="620354" y="120172"/>
                  </a:lnTo>
                  <a:lnTo>
                    <a:pt x="616584" y="200649"/>
                  </a:lnTo>
                  <a:lnTo>
                    <a:pt x="616190" y="204712"/>
                  </a:lnTo>
                  <a:lnTo>
                    <a:pt x="614022" y="207888"/>
                  </a:lnTo>
                  <a:lnTo>
                    <a:pt x="610447" y="207519"/>
                  </a:lnTo>
                  <a:lnTo>
                    <a:pt x="581594" y="210125"/>
                  </a:lnTo>
                  <a:lnTo>
                    <a:pt x="497029" y="204741"/>
                  </a:lnTo>
                  <a:lnTo>
                    <a:pt x="447812" y="195740"/>
                  </a:lnTo>
                  <a:lnTo>
                    <a:pt x="399871" y="181697"/>
                  </a:lnTo>
                  <a:lnTo>
                    <a:pt x="353056" y="163957"/>
                  </a:lnTo>
                  <a:lnTo>
                    <a:pt x="308355" y="141594"/>
                  </a:lnTo>
                  <a:lnTo>
                    <a:pt x="265976" y="114713"/>
                  </a:lnTo>
                  <a:lnTo>
                    <a:pt x="233438" y="89915"/>
                  </a:lnTo>
                  <a:lnTo>
                    <a:pt x="325872" y="136157"/>
                  </a:lnTo>
                  <a:lnTo>
                    <a:pt x="369910" y="156768"/>
                  </a:lnTo>
                  <a:lnTo>
                    <a:pt x="415335" y="173812"/>
                  </a:lnTo>
                  <a:lnTo>
                    <a:pt x="463313" y="185034"/>
                  </a:lnTo>
                  <a:lnTo>
                    <a:pt x="511307" y="193423"/>
                  </a:lnTo>
                  <a:lnTo>
                    <a:pt x="560114" y="196539"/>
                  </a:lnTo>
                  <a:lnTo>
                    <a:pt x="589692" y="195716"/>
                  </a:lnTo>
                  <a:lnTo>
                    <a:pt x="602689" y="202218"/>
                  </a:lnTo>
                  <a:lnTo>
                    <a:pt x="605087" y="199158"/>
                  </a:lnTo>
                  <a:lnTo>
                    <a:pt x="606995" y="197272"/>
                  </a:lnTo>
                  <a:lnTo>
                    <a:pt x="609393" y="194211"/>
                  </a:lnTo>
                  <a:lnTo>
                    <a:pt x="603615" y="191321"/>
                  </a:lnTo>
                  <a:lnTo>
                    <a:pt x="607233" y="113607"/>
                  </a:lnTo>
                  <a:lnTo>
                    <a:pt x="611298" y="115641"/>
                  </a:lnTo>
                  <a:lnTo>
                    <a:pt x="614699" y="113082"/>
                  </a:lnTo>
                  <a:lnTo>
                    <a:pt x="617609" y="111698"/>
                  </a:lnTo>
                  <a:lnTo>
                    <a:pt x="621009" y="109139"/>
                  </a:lnTo>
                  <a:close/>
                </a:path>
                <a:path w="828675" h="433704">
                  <a:moveTo>
                    <a:pt x="165267" y="428"/>
                  </a:moveTo>
                  <a:lnTo>
                    <a:pt x="223873" y="65248"/>
                  </a:lnTo>
                  <a:lnTo>
                    <a:pt x="284222" y="111060"/>
                  </a:lnTo>
                  <a:lnTo>
                    <a:pt x="325872" y="136157"/>
                  </a:lnTo>
                  <a:lnTo>
                    <a:pt x="233438" y="89915"/>
                  </a:lnTo>
                  <a:lnTo>
                    <a:pt x="189897" y="49671"/>
                  </a:lnTo>
                  <a:lnTo>
                    <a:pt x="164518" y="19934"/>
                  </a:lnTo>
                  <a:lnTo>
                    <a:pt x="166108" y="16469"/>
                  </a:lnTo>
                  <a:lnTo>
                    <a:pt x="166638" y="15314"/>
                  </a:lnTo>
                  <a:lnTo>
                    <a:pt x="167698" y="13005"/>
                  </a:lnTo>
                  <a:lnTo>
                    <a:pt x="168228" y="11850"/>
                  </a:lnTo>
                  <a:lnTo>
                    <a:pt x="156124" y="5794"/>
                  </a:lnTo>
                  <a:lnTo>
                    <a:pt x="158733" y="0"/>
                  </a:lnTo>
                  <a:lnTo>
                    <a:pt x="165267" y="428"/>
                  </a:lnTo>
                  <a:close/>
                </a:path>
                <a:path w="828675" h="433704">
                  <a:moveTo>
                    <a:pt x="168228" y="11850"/>
                  </a:moveTo>
                  <a:lnTo>
                    <a:pt x="164518" y="19934"/>
                  </a:lnTo>
                  <a:lnTo>
                    <a:pt x="156935" y="11880"/>
                  </a:lnTo>
                  <a:lnTo>
                    <a:pt x="160510" y="12249"/>
                  </a:lnTo>
                  <a:lnTo>
                    <a:pt x="164653" y="11481"/>
                  </a:lnTo>
                  <a:lnTo>
                    <a:pt x="168228" y="11850"/>
                  </a:lnTo>
                  <a:close/>
                </a:path>
                <a:path w="828675" h="433704">
                  <a:moveTo>
                    <a:pt x="609393" y="194211"/>
                  </a:moveTo>
                  <a:lnTo>
                    <a:pt x="606995" y="197272"/>
                  </a:lnTo>
                  <a:lnTo>
                    <a:pt x="605087" y="199158"/>
                  </a:lnTo>
                  <a:lnTo>
                    <a:pt x="602689" y="202218"/>
                  </a:lnTo>
                  <a:lnTo>
                    <a:pt x="603025" y="195285"/>
                  </a:lnTo>
                  <a:lnTo>
                    <a:pt x="609393" y="194211"/>
                  </a:lnTo>
                  <a:close/>
                </a:path>
                <a:path w="828675" h="433704">
                  <a:moveTo>
                    <a:pt x="603025" y="195285"/>
                  </a:moveTo>
                  <a:lnTo>
                    <a:pt x="602689" y="202218"/>
                  </a:lnTo>
                  <a:lnTo>
                    <a:pt x="589692" y="195716"/>
                  </a:lnTo>
                  <a:lnTo>
                    <a:pt x="603025" y="195285"/>
                  </a:lnTo>
                  <a:close/>
                </a:path>
                <a:path w="828675" h="433704">
                  <a:moveTo>
                    <a:pt x="603615" y="191321"/>
                  </a:moveTo>
                  <a:lnTo>
                    <a:pt x="609393" y="194211"/>
                  </a:lnTo>
                  <a:lnTo>
                    <a:pt x="603025" y="195285"/>
                  </a:lnTo>
                  <a:lnTo>
                    <a:pt x="603615" y="191321"/>
                  </a:lnTo>
                  <a:close/>
                </a:path>
                <a:path w="828675" h="433704">
                  <a:moveTo>
                    <a:pt x="806006" y="171866"/>
                  </a:moveTo>
                  <a:lnTo>
                    <a:pt x="815206" y="176469"/>
                  </a:lnTo>
                  <a:lnTo>
                    <a:pt x="806000" y="186064"/>
                  </a:lnTo>
                  <a:lnTo>
                    <a:pt x="794375" y="184509"/>
                  </a:lnTo>
                  <a:lnTo>
                    <a:pt x="770852" y="178421"/>
                  </a:lnTo>
                  <a:lnTo>
                    <a:pt x="729645" y="166327"/>
                  </a:lnTo>
                  <a:lnTo>
                    <a:pt x="689178" y="151762"/>
                  </a:lnTo>
                  <a:lnTo>
                    <a:pt x="620354" y="120172"/>
                  </a:lnTo>
                  <a:lnTo>
                    <a:pt x="621009" y="109139"/>
                  </a:lnTo>
                  <a:lnTo>
                    <a:pt x="609584" y="103423"/>
                  </a:lnTo>
                  <a:lnTo>
                    <a:pt x="612460" y="100602"/>
                  </a:lnTo>
                  <a:lnTo>
                    <a:pt x="660802" y="124786"/>
                  </a:lnTo>
                  <a:lnTo>
                    <a:pt x="699610" y="141360"/>
                  </a:lnTo>
                  <a:lnTo>
                    <a:pt x="739374" y="155573"/>
                  </a:lnTo>
                  <a:lnTo>
                    <a:pt x="779739" y="167246"/>
                  </a:lnTo>
                  <a:lnTo>
                    <a:pt x="806006" y="171866"/>
                  </a:lnTo>
                  <a:close/>
                </a:path>
                <a:path w="828675" h="433704">
                  <a:moveTo>
                    <a:pt x="609584" y="103423"/>
                  </a:moveTo>
                  <a:lnTo>
                    <a:pt x="621009" y="109139"/>
                  </a:lnTo>
                  <a:lnTo>
                    <a:pt x="617609" y="111698"/>
                  </a:lnTo>
                  <a:lnTo>
                    <a:pt x="614699" y="113082"/>
                  </a:lnTo>
                  <a:lnTo>
                    <a:pt x="611298" y="115641"/>
                  </a:lnTo>
                  <a:lnTo>
                    <a:pt x="607233" y="113607"/>
                  </a:lnTo>
                  <a:lnTo>
                    <a:pt x="607683" y="109572"/>
                  </a:lnTo>
                  <a:lnTo>
                    <a:pt x="607537" y="105239"/>
                  </a:lnTo>
                  <a:lnTo>
                    <a:pt x="609584" y="103423"/>
                  </a:lnTo>
                  <a:close/>
                </a:path>
                <a:path w="828675" h="433704">
                  <a:moveTo>
                    <a:pt x="815206" y="176469"/>
                  </a:moveTo>
                  <a:lnTo>
                    <a:pt x="819199" y="186987"/>
                  </a:lnTo>
                  <a:lnTo>
                    <a:pt x="806564" y="186346"/>
                  </a:lnTo>
                  <a:lnTo>
                    <a:pt x="806000" y="186064"/>
                  </a:lnTo>
                  <a:lnTo>
                    <a:pt x="815206" y="176469"/>
                  </a:lnTo>
                  <a:close/>
                </a:path>
              </a:pathLst>
            </a:custGeom>
            <a:solidFill>
              <a:srgbClr val="11458B"/>
            </a:solidFill>
          </p:spPr>
          <p:txBody>
            <a:bodyPr wrap="square" lIns="0" tIns="0" rIns="0" bIns="0" rtlCol="0"/>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8794" y="256637"/>
            <a:ext cx="17870411" cy="677750"/>
          </a:xfrm>
          <a:prstGeom prst="rect">
            <a:avLst/>
          </a:prstGeom>
        </p:spPr>
        <p:txBody>
          <a:bodyPr vert="horz" wrap="square" lIns="0" tIns="15875" rIns="0" bIns="0" rtlCol="0">
            <a:spAutoFit/>
          </a:bodyPr>
          <a:lstStyle/>
          <a:p>
            <a:pPr marL="12700">
              <a:lnSpc>
                <a:spcPct val="100000"/>
              </a:lnSpc>
              <a:spcBef>
                <a:spcPts val="125"/>
              </a:spcBef>
            </a:pPr>
            <a:r>
              <a:rPr sz="4300" spc="305" dirty="0">
                <a:latin typeface="Marujo" panose="02000503000000000000" pitchFamily="2" charset="0"/>
              </a:rPr>
              <a:t>Menus</a:t>
            </a:r>
            <a:r>
              <a:rPr sz="4300" spc="190" dirty="0">
                <a:latin typeface="Marujo" panose="02000503000000000000" pitchFamily="2" charset="0"/>
              </a:rPr>
              <a:t> </a:t>
            </a:r>
            <a:r>
              <a:rPr sz="4300" spc="200" dirty="0">
                <a:latin typeface="Marujo" panose="02000503000000000000" pitchFamily="2" charset="0"/>
              </a:rPr>
              <a:t>compliance</a:t>
            </a:r>
            <a:r>
              <a:rPr sz="4300" spc="190" dirty="0">
                <a:latin typeface="Marujo" panose="02000503000000000000" pitchFamily="2" charset="0"/>
              </a:rPr>
              <a:t> </a:t>
            </a:r>
            <a:r>
              <a:rPr sz="4300" dirty="0">
                <a:latin typeface="Marujo" panose="02000503000000000000" pitchFamily="2" charset="0"/>
              </a:rPr>
              <a:t>with</a:t>
            </a:r>
            <a:r>
              <a:rPr sz="4300" spc="190" dirty="0">
                <a:latin typeface="Marujo" panose="02000503000000000000" pitchFamily="2" charset="0"/>
              </a:rPr>
              <a:t> </a:t>
            </a:r>
            <a:r>
              <a:rPr sz="4300" dirty="0">
                <a:latin typeface="Marujo" panose="02000503000000000000" pitchFamily="2" charset="0"/>
              </a:rPr>
              <a:t>the</a:t>
            </a:r>
            <a:r>
              <a:rPr sz="4300" spc="195" dirty="0">
                <a:latin typeface="Marujo" panose="02000503000000000000" pitchFamily="2" charset="0"/>
              </a:rPr>
              <a:t> </a:t>
            </a:r>
            <a:r>
              <a:rPr sz="4300" spc="229" dirty="0">
                <a:latin typeface="Marujo" panose="02000503000000000000" pitchFamily="2" charset="0"/>
              </a:rPr>
              <a:t>Med</a:t>
            </a:r>
            <a:r>
              <a:rPr sz="4300" spc="190" dirty="0">
                <a:latin typeface="Marujo" panose="02000503000000000000" pitchFamily="2" charset="0"/>
              </a:rPr>
              <a:t> </a:t>
            </a:r>
            <a:r>
              <a:rPr sz="4300" spc="85" dirty="0">
                <a:latin typeface="Marujo" panose="02000503000000000000" pitchFamily="2" charset="0"/>
              </a:rPr>
              <a:t>Diet</a:t>
            </a:r>
            <a:r>
              <a:rPr sz="4300" spc="190" dirty="0">
                <a:latin typeface="Marujo" panose="02000503000000000000" pitchFamily="2" charset="0"/>
              </a:rPr>
              <a:t> </a:t>
            </a:r>
            <a:r>
              <a:rPr sz="4300" dirty="0">
                <a:latin typeface="Marujo" panose="02000503000000000000" pitchFamily="2" charset="0"/>
              </a:rPr>
              <a:t>-</a:t>
            </a:r>
            <a:r>
              <a:rPr sz="4300" spc="190" dirty="0">
                <a:latin typeface="Marujo" panose="02000503000000000000" pitchFamily="2" charset="0"/>
              </a:rPr>
              <a:t> </a:t>
            </a:r>
            <a:r>
              <a:rPr sz="4300" spc="345" dirty="0">
                <a:latin typeface="Marujo" panose="02000503000000000000" pitchFamily="2" charset="0"/>
              </a:rPr>
              <a:t>Discussion</a:t>
            </a:r>
          </a:p>
        </p:txBody>
      </p:sp>
      <p:sp>
        <p:nvSpPr>
          <p:cNvPr id="3" name="object 3"/>
          <p:cNvSpPr txBox="1"/>
          <p:nvPr/>
        </p:nvSpPr>
        <p:spPr>
          <a:xfrm>
            <a:off x="2373314" y="1691284"/>
            <a:ext cx="10729595" cy="7987030"/>
          </a:xfrm>
          <a:prstGeom prst="rect">
            <a:avLst/>
          </a:prstGeom>
        </p:spPr>
        <p:txBody>
          <a:bodyPr vert="horz" wrap="square" lIns="0" tIns="220345" rIns="0" bIns="0" rtlCol="0">
            <a:spAutoFit/>
          </a:bodyPr>
          <a:lstStyle/>
          <a:p>
            <a:pPr marL="12700">
              <a:lnSpc>
                <a:spcPct val="100000"/>
              </a:lnSpc>
              <a:spcBef>
                <a:spcPts val="1735"/>
              </a:spcBef>
            </a:pPr>
            <a:r>
              <a:rPr sz="2800" b="1" spc="125" dirty="0">
                <a:solidFill>
                  <a:srgbClr val="1B1364"/>
                </a:solidFill>
                <a:latin typeface="Effra" panose="02000506080000020004" pitchFamily="2" charset="0"/>
                <a:cs typeface="Trebuchet MS"/>
              </a:rPr>
              <a:t>Portugal</a:t>
            </a:r>
            <a:endParaRPr sz="2800" dirty="0">
              <a:latin typeface="Effra" panose="02000506080000020004" pitchFamily="2" charset="0"/>
              <a:cs typeface="Trebuchet MS"/>
            </a:endParaRPr>
          </a:p>
          <a:p>
            <a:pPr marL="12700">
              <a:lnSpc>
                <a:spcPct val="100000"/>
              </a:lnSpc>
              <a:spcBef>
                <a:spcPts val="1630"/>
              </a:spcBef>
            </a:pPr>
            <a:r>
              <a:rPr sz="2850" dirty="0">
                <a:latin typeface="Effra" panose="02000506080000020004" pitchFamily="2" charset="0"/>
                <a:cs typeface="Trebuchet MS"/>
              </a:rPr>
              <a:t>Extensive</a:t>
            </a:r>
            <a:r>
              <a:rPr sz="2850" spc="45" dirty="0">
                <a:latin typeface="Effra" panose="02000506080000020004" pitchFamily="2" charset="0"/>
                <a:cs typeface="Trebuchet MS"/>
              </a:rPr>
              <a:t> </a:t>
            </a:r>
            <a:r>
              <a:rPr sz="2850" spc="-10" dirty="0">
                <a:latin typeface="Effra" panose="02000506080000020004" pitchFamily="2" charset="0"/>
                <a:cs typeface="Trebuchet MS"/>
              </a:rPr>
              <a:t>coastline</a:t>
            </a:r>
            <a:endParaRPr sz="2850" dirty="0">
              <a:latin typeface="Effra" panose="02000506080000020004" pitchFamily="2" charset="0"/>
              <a:cs typeface="Trebuchet MS"/>
            </a:endParaRPr>
          </a:p>
          <a:p>
            <a:pPr marL="1243330" marR="5080">
              <a:lnSpc>
                <a:spcPct val="127200"/>
              </a:lnSpc>
            </a:pPr>
            <a:r>
              <a:rPr sz="2850" spc="-45" dirty="0">
                <a:latin typeface="Effra" panose="02000506080000020004" pitchFamily="2" charset="0"/>
                <a:cs typeface="Trebuchet MS"/>
              </a:rPr>
              <a:t>greater</a:t>
            </a:r>
            <a:r>
              <a:rPr sz="2850" spc="-105" dirty="0">
                <a:latin typeface="Effra" panose="02000506080000020004" pitchFamily="2" charset="0"/>
                <a:cs typeface="Trebuchet MS"/>
              </a:rPr>
              <a:t> availability</a:t>
            </a:r>
            <a:r>
              <a:rPr sz="2850" spc="-100" dirty="0">
                <a:latin typeface="Effra" panose="02000506080000020004" pitchFamily="2" charset="0"/>
                <a:cs typeface="Trebuchet MS"/>
              </a:rPr>
              <a:t> </a:t>
            </a:r>
            <a:r>
              <a:rPr sz="2850" dirty="0">
                <a:latin typeface="Effra" panose="02000506080000020004" pitchFamily="2" charset="0"/>
                <a:cs typeface="Trebuchet MS"/>
              </a:rPr>
              <a:t>and</a:t>
            </a:r>
            <a:r>
              <a:rPr sz="2850" spc="-105" dirty="0">
                <a:latin typeface="Effra" panose="02000506080000020004" pitchFamily="2" charset="0"/>
                <a:cs typeface="Trebuchet MS"/>
              </a:rPr>
              <a:t> </a:t>
            </a:r>
            <a:r>
              <a:rPr sz="2850" spc="-80" dirty="0">
                <a:latin typeface="Effra" panose="02000506080000020004" pitchFamily="2" charset="0"/>
                <a:cs typeface="Trebuchet MS"/>
              </a:rPr>
              <a:t>variety</a:t>
            </a:r>
            <a:r>
              <a:rPr sz="2850" spc="-100" dirty="0">
                <a:latin typeface="Effra" panose="02000506080000020004" pitchFamily="2" charset="0"/>
                <a:cs typeface="Trebuchet MS"/>
              </a:rPr>
              <a:t> </a:t>
            </a:r>
            <a:r>
              <a:rPr sz="2850" spc="-80" dirty="0">
                <a:latin typeface="Effra" panose="02000506080000020004" pitchFamily="2" charset="0"/>
                <a:cs typeface="Trebuchet MS"/>
              </a:rPr>
              <a:t>of</a:t>
            </a:r>
            <a:r>
              <a:rPr sz="2850" spc="-105" dirty="0">
                <a:latin typeface="Effra" panose="02000506080000020004" pitchFamily="2" charset="0"/>
                <a:cs typeface="Trebuchet MS"/>
              </a:rPr>
              <a:t> </a:t>
            </a:r>
            <a:r>
              <a:rPr sz="2850" dirty="0">
                <a:latin typeface="Effra" panose="02000506080000020004" pitchFamily="2" charset="0"/>
                <a:cs typeface="Trebuchet MS"/>
              </a:rPr>
              <a:t>fresh</a:t>
            </a:r>
            <a:r>
              <a:rPr sz="2850" spc="-100" dirty="0">
                <a:latin typeface="Effra" panose="02000506080000020004" pitchFamily="2" charset="0"/>
                <a:cs typeface="Trebuchet MS"/>
              </a:rPr>
              <a:t> </a:t>
            </a:r>
            <a:r>
              <a:rPr sz="2850" spc="-10" dirty="0">
                <a:latin typeface="Effra" panose="02000506080000020004" pitchFamily="2" charset="0"/>
                <a:cs typeface="Trebuchet MS"/>
              </a:rPr>
              <a:t>seafood,</a:t>
            </a:r>
            <a:r>
              <a:rPr sz="2850" spc="-105" dirty="0">
                <a:latin typeface="Effra" panose="02000506080000020004" pitchFamily="2" charset="0"/>
                <a:cs typeface="Trebuchet MS"/>
              </a:rPr>
              <a:t> </a:t>
            </a:r>
            <a:r>
              <a:rPr sz="2850" spc="-25" dirty="0">
                <a:latin typeface="Effra" panose="02000506080000020004" pitchFamily="2" charset="0"/>
                <a:cs typeface="Trebuchet MS"/>
              </a:rPr>
              <a:t>which</a:t>
            </a:r>
            <a:r>
              <a:rPr sz="2850" spc="-100" dirty="0">
                <a:latin typeface="Effra" panose="02000506080000020004" pitchFamily="2" charset="0"/>
                <a:cs typeface="Trebuchet MS"/>
              </a:rPr>
              <a:t> </a:t>
            </a:r>
            <a:r>
              <a:rPr sz="2850" dirty="0">
                <a:latin typeface="Effra" panose="02000506080000020004" pitchFamily="2" charset="0"/>
                <a:cs typeface="Trebuchet MS"/>
              </a:rPr>
              <a:t>is</a:t>
            </a:r>
            <a:r>
              <a:rPr sz="2850" spc="-105" dirty="0">
                <a:latin typeface="Effra" panose="02000506080000020004" pitchFamily="2" charset="0"/>
                <a:cs typeface="Trebuchet MS"/>
              </a:rPr>
              <a:t> </a:t>
            </a:r>
            <a:r>
              <a:rPr sz="2850" spc="25" dirty="0">
                <a:latin typeface="Effra" panose="02000506080000020004" pitchFamily="2" charset="0"/>
                <a:cs typeface="Trebuchet MS"/>
              </a:rPr>
              <a:t>a </a:t>
            </a:r>
            <a:r>
              <a:rPr sz="2850" spc="-50" dirty="0">
                <a:latin typeface="Effra" panose="02000506080000020004" pitchFamily="2" charset="0"/>
                <a:cs typeface="Trebuchet MS"/>
              </a:rPr>
              <a:t>significant</a:t>
            </a:r>
            <a:r>
              <a:rPr sz="2850" spc="-110" dirty="0">
                <a:latin typeface="Effra" panose="02000506080000020004" pitchFamily="2" charset="0"/>
                <a:cs typeface="Trebuchet MS"/>
              </a:rPr>
              <a:t> </a:t>
            </a:r>
            <a:r>
              <a:rPr sz="2850" spc="-65" dirty="0">
                <a:latin typeface="Effra" panose="02000506080000020004" pitchFamily="2" charset="0"/>
                <a:cs typeface="Trebuchet MS"/>
              </a:rPr>
              <a:t>part</a:t>
            </a:r>
            <a:r>
              <a:rPr sz="2850" spc="-110" dirty="0">
                <a:latin typeface="Effra" panose="02000506080000020004" pitchFamily="2" charset="0"/>
                <a:cs typeface="Trebuchet MS"/>
              </a:rPr>
              <a:t> </a:t>
            </a:r>
            <a:r>
              <a:rPr sz="2850" spc="-80" dirty="0">
                <a:latin typeface="Effra" panose="02000506080000020004" pitchFamily="2" charset="0"/>
                <a:cs typeface="Trebuchet MS"/>
              </a:rPr>
              <a:t>of</a:t>
            </a:r>
            <a:r>
              <a:rPr sz="2850" spc="-110" dirty="0">
                <a:latin typeface="Effra" panose="02000506080000020004" pitchFamily="2" charset="0"/>
                <a:cs typeface="Trebuchet MS"/>
              </a:rPr>
              <a:t> </a:t>
            </a:r>
            <a:r>
              <a:rPr sz="2850" spc="-65" dirty="0">
                <a:latin typeface="Effra" panose="02000506080000020004" pitchFamily="2" charset="0"/>
                <a:cs typeface="Trebuchet MS"/>
              </a:rPr>
              <a:t>its</a:t>
            </a:r>
            <a:r>
              <a:rPr sz="2850" spc="-110" dirty="0">
                <a:latin typeface="Effra" panose="02000506080000020004" pitchFamily="2" charset="0"/>
                <a:cs typeface="Trebuchet MS"/>
              </a:rPr>
              <a:t> </a:t>
            </a:r>
            <a:r>
              <a:rPr sz="2850" dirty="0">
                <a:latin typeface="Effra" panose="02000506080000020004" pitchFamily="2" charset="0"/>
                <a:cs typeface="Trebuchet MS"/>
              </a:rPr>
              <a:t>gastronomy</a:t>
            </a:r>
            <a:r>
              <a:rPr sz="2850" spc="-110" dirty="0">
                <a:latin typeface="Effra" panose="02000506080000020004" pitchFamily="2" charset="0"/>
                <a:cs typeface="Trebuchet MS"/>
              </a:rPr>
              <a:t> </a:t>
            </a:r>
            <a:r>
              <a:rPr sz="2850" dirty="0">
                <a:latin typeface="Effra" panose="02000506080000020004" pitchFamily="2" charset="0"/>
                <a:cs typeface="Trebuchet MS"/>
              </a:rPr>
              <a:t>and</a:t>
            </a:r>
            <a:r>
              <a:rPr sz="2850" spc="-110" dirty="0">
                <a:latin typeface="Effra" panose="02000506080000020004" pitchFamily="2" charset="0"/>
                <a:cs typeface="Trebuchet MS"/>
              </a:rPr>
              <a:t> </a:t>
            </a:r>
            <a:r>
              <a:rPr sz="2850" dirty="0">
                <a:latin typeface="Effra" panose="02000506080000020004" pitchFamily="2" charset="0"/>
                <a:cs typeface="Trebuchet MS"/>
              </a:rPr>
              <a:t>consumption</a:t>
            </a:r>
            <a:r>
              <a:rPr sz="2850" spc="-105" dirty="0">
                <a:latin typeface="Effra" panose="02000506080000020004" pitchFamily="2" charset="0"/>
                <a:cs typeface="Trebuchet MS"/>
              </a:rPr>
              <a:t> </a:t>
            </a:r>
            <a:r>
              <a:rPr sz="2850" spc="-10" dirty="0">
                <a:latin typeface="Effra" panose="02000506080000020004" pitchFamily="2" charset="0"/>
                <a:cs typeface="Trebuchet MS"/>
              </a:rPr>
              <a:t>patterns</a:t>
            </a:r>
            <a:endParaRPr sz="2850" dirty="0">
              <a:latin typeface="Effra" panose="02000506080000020004" pitchFamily="2" charset="0"/>
              <a:cs typeface="Trebuchet MS"/>
            </a:endParaRPr>
          </a:p>
          <a:p>
            <a:pPr>
              <a:lnSpc>
                <a:spcPct val="100000"/>
              </a:lnSpc>
              <a:spcBef>
                <a:spcPts val="2980"/>
              </a:spcBef>
            </a:pPr>
            <a:endParaRPr sz="2850" dirty="0">
              <a:latin typeface="Effra" panose="02000506080000020004" pitchFamily="2" charset="0"/>
              <a:cs typeface="Trebuchet MS"/>
            </a:endParaRPr>
          </a:p>
          <a:p>
            <a:pPr marL="111760">
              <a:lnSpc>
                <a:spcPct val="100000"/>
              </a:lnSpc>
            </a:pPr>
            <a:r>
              <a:rPr sz="2800" b="1" spc="100" dirty="0">
                <a:solidFill>
                  <a:srgbClr val="1B1364"/>
                </a:solidFill>
                <a:latin typeface="Effra" panose="02000506080000020004" pitchFamily="2" charset="0"/>
                <a:cs typeface="Trebuchet MS"/>
              </a:rPr>
              <a:t>Croatia</a:t>
            </a:r>
            <a:endParaRPr sz="2800" dirty="0">
              <a:latin typeface="Effra" panose="02000506080000020004" pitchFamily="2" charset="0"/>
              <a:cs typeface="Trebuchet MS"/>
            </a:endParaRPr>
          </a:p>
          <a:p>
            <a:pPr marL="111760">
              <a:lnSpc>
                <a:spcPct val="100000"/>
              </a:lnSpc>
              <a:spcBef>
                <a:spcPts val="1405"/>
              </a:spcBef>
            </a:pPr>
            <a:r>
              <a:rPr sz="2850" spc="-90" dirty="0">
                <a:latin typeface="Effra" panose="02000506080000020004" pitchFamily="2" charset="0"/>
                <a:cs typeface="Trebuchet MS"/>
              </a:rPr>
              <a:t>Interior</a:t>
            </a:r>
            <a:r>
              <a:rPr sz="2850" spc="-85" dirty="0">
                <a:latin typeface="Effra" panose="02000506080000020004" pitchFamily="2" charset="0"/>
                <a:cs typeface="Trebuchet MS"/>
              </a:rPr>
              <a:t> </a:t>
            </a:r>
            <a:r>
              <a:rPr sz="2850" dirty="0">
                <a:latin typeface="Effra" panose="02000506080000020004" pitchFamily="2" charset="0"/>
                <a:cs typeface="Trebuchet MS"/>
              </a:rPr>
              <a:t>regions</a:t>
            </a:r>
            <a:r>
              <a:rPr sz="2850" spc="-80" dirty="0">
                <a:latin typeface="Effra" panose="02000506080000020004" pitchFamily="2" charset="0"/>
                <a:cs typeface="Trebuchet MS"/>
              </a:rPr>
              <a:t> </a:t>
            </a:r>
            <a:r>
              <a:rPr sz="2850" spc="-110" dirty="0">
                <a:latin typeface="Effra" panose="02000506080000020004" pitchFamily="2" charset="0"/>
                <a:cs typeface="Trebuchet MS"/>
              </a:rPr>
              <a:t>exhibit</a:t>
            </a:r>
            <a:r>
              <a:rPr sz="2850" spc="-80" dirty="0">
                <a:latin typeface="Effra" panose="02000506080000020004" pitchFamily="2" charset="0"/>
                <a:cs typeface="Trebuchet MS"/>
              </a:rPr>
              <a:t> </a:t>
            </a:r>
            <a:r>
              <a:rPr sz="2850" spc="75" dirty="0">
                <a:latin typeface="Effra" panose="02000506080000020004" pitchFamily="2" charset="0"/>
                <a:cs typeface="Trebuchet MS"/>
              </a:rPr>
              <a:t>a</a:t>
            </a:r>
            <a:r>
              <a:rPr sz="2850" spc="-80" dirty="0">
                <a:latin typeface="Effra" panose="02000506080000020004" pitchFamily="2" charset="0"/>
                <a:cs typeface="Trebuchet MS"/>
              </a:rPr>
              <a:t> </a:t>
            </a:r>
            <a:r>
              <a:rPr sz="2850" spc="-90" dirty="0">
                <a:latin typeface="Effra" panose="02000506080000020004" pitchFamily="2" charset="0"/>
                <a:cs typeface="Trebuchet MS"/>
              </a:rPr>
              <a:t>typical</a:t>
            </a:r>
            <a:r>
              <a:rPr sz="2850" spc="-80" dirty="0">
                <a:latin typeface="Effra" panose="02000506080000020004" pitchFamily="2" charset="0"/>
                <a:cs typeface="Trebuchet MS"/>
              </a:rPr>
              <a:t> </a:t>
            </a:r>
            <a:r>
              <a:rPr sz="2850" dirty="0">
                <a:latin typeface="Effra" panose="02000506080000020004" pitchFamily="2" charset="0"/>
                <a:cs typeface="Trebuchet MS"/>
              </a:rPr>
              <a:t>consumption</a:t>
            </a:r>
            <a:r>
              <a:rPr sz="2850" spc="-80" dirty="0">
                <a:latin typeface="Effra" panose="02000506080000020004" pitchFamily="2" charset="0"/>
                <a:cs typeface="Trebuchet MS"/>
              </a:rPr>
              <a:t> of </a:t>
            </a:r>
            <a:r>
              <a:rPr sz="2850" spc="-10" dirty="0">
                <a:latin typeface="Effra" panose="02000506080000020004" pitchFamily="2" charset="0"/>
                <a:cs typeface="Trebuchet MS"/>
              </a:rPr>
              <a:t>meat.</a:t>
            </a:r>
            <a:endParaRPr sz="2850" dirty="0">
              <a:latin typeface="Effra" panose="02000506080000020004" pitchFamily="2" charset="0"/>
              <a:cs typeface="Trebuchet MS"/>
            </a:endParaRPr>
          </a:p>
          <a:p>
            <a:pPr marL="111760">
              <a:lnSpc>
                <a:spcPct val="100000"/>
              </a:lnSpc>
              <a:spcBef>
                <a:spcPts val="555"/>
              </a:spcBef>
            </a:pPr>
            <a:r>
              <a:rPr sz="2850" dirty="0">
                <a:latin typeface="Effra" panose="02000506080000020004" pitchFamily="2" charset="0"/>
                <a:cs typeface="Trebuchet MS"/>
              </a:rPr>
              <a:t>Regional</a:t>
            </a:r>
            <a:r>
              <a:rPr sz="2850" spc="-70" dirty="0">
                <a:latin typeface="Effra" panose="02000506080000020004" pitchFamily="2" charset="0"/>
                <a:cs typeface="Trebuchet MS"/>
              </a:rPr>
              <a:t> </a:t>
            </a:r>
            <a:r>
              <a:rPr sz="2850" spc="-50" dirty="0">
                <a:latin typeface="Effra" panose="02000506080000020004" pitchFamily="2" charset="0"/>
                <a:cs typeface="Trebuchet MS"/>
              </a:rPr>
              <a:t>differences</a:t>
            </a:r>
            <a:r>
              <a:rPr sz="2850" spc="-70" dirty="0">
                <a:latin typeface="Effra" panose="02000506080000020004" pitchFamily="2" charset="0"/>
                <a:cs typeface="Trebuchet MS"/>
              </a:rPr>
              <a:t> </a:t>
            </a:r>
            <a:r>
              <a:rPr sz="2850" spc="-30" dirty="0">
                <a:latin typeface="Effra" panose="02000506080000020004" pitchFamily="2" charset="0"/>
                <a:cs typeface="Trebuchet MS"/>
              </a:rPr>
              <a:t>in</a:t>
            </a:r>
            <a:r>
              <a:rPr sz="2850" spc="-65" dirty="0">
                <a:latin typeface="Effra" panose="02000506080000020004" pitchFamily="2" charset="0"/>
                <a:cs typeface="Trebuchet MS"/>
              </a:rPr>
              <a:t> </a:t>
            </a:r>
            <a:r>
              <a:rPr sz="2850" spc="-10" dirty="0">
                <a:latin typeface="Effra" panose="02000506080000020004" pitchFamily="2" charset="0"/>
                <a:cs typeface="Trebuchet MS"/>
              </a:rPr>
              <a:t>fish</a:t>
            </a:r>
            <a:r>
              <a:rPr sz="2850" spc="-70" dirty="0">
                <a:latin typeface="Effra" panose="02000506080000020004" pitchFamily="2" charset="0"/>
                <a:cs typeface="Trebuchet MS"/>
              </a:rPr>
              <a:t> </a:t>
            </a:r>
            <a:r>
              <a:rPr sz="2850" spc="-10" dirty="0">
                <a:latin typeface="Effra" panose="02000506080000020004" pitchFamily="2" charset="0"/>
                <a:cs typeface="Trebuchet MS"/>
              </a:rPr>
              <a:t>consumption</a:t>
            </a:r>
            <a:endParaRPr sz="2850" dirty="0">
              <a:latin typeface="Effra" panose="02000506080000020004" pitchFamily="2" charset="0"/>
              <a:cs typeface="Trebuchet MS"/>
            </a:endParaRPr>
          </a:p>
          <a:p>
            <a:pPr marL="1342390">
              <a:lnSpc>
                <a:spcPct val="100000"/>
              </a:lnSpc>
              <a:spcBef>
                <a:spcPts val="555"/>
              </a:spcBef>
            </a:pPr>
            <a:r>
              <a:rPr sz="2850" spc="-10" dirty="0">
                <a:latin typeface="Effra" panose="02000506080000020004" pitchFamily="2" charset="0"/>
                <a:cs typeface="Trebuchet MS"/>
              </a:rPr>
              <a:t>fish</a:t>
            </a:r>
            <a:r>
              <a:rPr sz="2850" spc="-75" dirty="0">
                <a:latin typeface="Effra" panose="02000506080000020004" pitchFamily="2" charset="0"/>
                <a:cs typeface="Trebuchet MS"/>
              </a:rPr>
              <a:t> </a:t>
            </a:r>
            <a:r>
              <a:rPr sz="2850" dirty="0">
                <a:latin typeface="Effra" panose="02000506080000020004" pitchFamily="2" charset="0"/>
                <a:cs typeface="Trebuchet MS"/>
              </a:rPr>
              <a:t>is</a:t>
            </a:r>
            <a:r>
              <a:rPr sz="2850" spc="-70" dirty="0">
                <a:latin typeface="Effra" panose="02000506080000020004" pitchFamily="2" charset="0"/>
                <a:cs typeface="Trebuchet MS"/>
              </a:rPr>
              <a:t> </a:t>
            </a:r>
            <a:r>
              <a:rPr sz="2850" dirty="0">
                <a:latin typeface="Effra" panose="02000506080000020004" pitchFamily="2" charset="0"/>
                <a:cs typeface="Trebuchet MS"/>
              </a:rPr>
              <a:t>consumed</a:t>
            </a:r>
            <a:r>
              <a:rPr sz="2850" spc="-70" dirty="0">
                <a:latin typeface="Effra" panose="02000506080000020004" pitchFamily="2" charset="0"/>
                <a:cs typeface="Trebuchet MS"/>
              </a:rPr>
              <a:t> </a:t>
            </a:r>
            <a:r>
              <a:rPr sz="2850" dirty="0">
                <a:latin typeface="Effra" panose="02000506080000020004" pitchFamily="2" charset="0"/>
                <a:cs typeface="Trebuchet MS"/>
              </a:rPr>
              <a:t>more</a:t>
            </a:r>
            <a:r>
              <a:rPr sz="2850" spc="-70" dirty="0">
                <a:latin typeface="Effra" panose="02000506080000020004" pitchFamily="2" charset="0"/>
                <a:cs typeface="Trebuchet MS"/>
              </a:rPr>
              <a:t> </a:t>
            </a:r>
            <a:r>
              <a:rPr sz="2850" spc="-90" dirty="0">
                <a:latin typeface="Effra" panose="02000506080000020004" pitchFamily="2" charset="0"/>
                <a:cs typeface="Trebuchet MS"/>
              </a:rPr>
              <a:t>frequently</a:t>
            </a:r>
            <a:r>
              <a:rPr sz="2850" spc="-70" dirty="0">
                <a:latin typeface="Effra" panose="02000506080000020004" pitchFamily="2" charset="0"/>
                <a:cs typeface="Trebuchet MS"/>
              </a:rPr>
              <a:t> </a:t>
            </a:r>
            <a:r>
              <a:rPr sz="2850" spc="-30" dirty="0">
                <a:latin typeface="Effra" panose="02000506080000020004" pitchFamily="2" charset="0"/>
                <a:cs typeface="Trebuchet MS"/>
              </a:rPr>
              <a:t>in</a:t>
            </a:r>
            <a:r>
              <a:rPr sz="2850" spc="-70" dirty="0">
                <a:latin typeface="Effra" panose="02000506080000020004" pitchFamily="2" charset="0"/>
                <a:cs typeface="Trebuchet MS"/>
              </a:rPr>
              <a:t> </a:t>
            </a:r>
            <a:r>
              <a:rPr sz="2850" spc="-80" dirty="0">
                <a:latin typeface="Effra" panose="02000506080000020004" pitchFamily="2" charset="0"/>
                <a:cs typeface="Trebuchet MS"/>
              </a:rPr>
              <a:t>the</a:t>
            </a:r>
            <a:r>
              <a:rPr sz="2850" spc="-70" dirty="0">
                <a:latin typeface="Effra" panose="02000506080000020004" pitchFamily="2" charset="0"/>
                <a:cs typeface="Trebuchet MS"/>
              </a:rPr>
              <a:t> </a:t>
            </a:r>
            <a:r>
              <a:rPr sz="2850" dirty="0">
                <a:latin typeface="Effra" panose="02000506080000020004" pitchFamily="2" charset="0"/>
                <a:cs typeface="Trebuchet MS"/>
              </a:rPr>
              <a:t>coastal</a:t>
            </a:r>
            <a:r>
              <a:rPr sz="2850" spc="-75" dirty="0">
                <a:latin typeface="Effra" panose="02000506080000020004" pitchFamily="2" charset="0"/>
                <a:cs typeface="Trebuchet MS"/>
              </a:rPr>
              <a:t> </a:t>
            </a:r>
            <a:r>
              <a:rPr sz="2850" spc="-10" dirty="0">
                <a:latin typeface="Effra" panose="02000506080000020004" pitchFamily="2" charset="0"/>
                <a:cs typeface="Trebuchet MS"/>
              </a:rPr>
              <a:t>regions</a:t>
            </a:r>
            <a:endParaRPr sz="2850" dirty="0">
              <a:latin typeface="Effra" panose="02000506080000020004" pitchFamily="2" charset="0"/>
              <a:cs typeface="Trebuchet MS"/>
            </a:endParaRPr>
          </a:p>
          <a:p>
            <a:pPr>
              <a:lnSpc>
                <a:spcPct val="100000"/>
              </a:lnSpc>
            </a:pPr>
            <a:endParaRPr sz="2850" dirty="0">
              <a:latin typeface="Effra" panose="02000506080000020004" pitchFamily="2" charset="0"/>
              <a:cs typeface="Trebuchet MS"/>
            </a:endParaRPr>
          </a:p>
          <a:p>
            <a:pPr>
              <a:lnSpc>
                <a:spcPct val="100000"/>
              </a:lnSpc>
              <a:spcBef>
                <a:spcPts val="2145"/>
              </a:spcBef>
            </a:pPr>
            <a:endParaRPr sz="2850" dirty="0">
              <a:latin typeface="Effra" panose="02000506080000020004" pitchFamily="2" charset="0"/>
              <a:cs typeface="Trebuchet MS"/>
            </a:endParaRPr>
          </a:p>
          <a:p>
            <a:pPr marL="111760">
              <a:lnSpc>
                <a:spcPct val="100000"/>
              </a:lnSpc>
              <a:spcBef>
                <a:spcPts val="5"/>
              </a:spcBef>
            </a:pPr>
            <a:r>
              <a:rPr sz="2800" b="1" spc="60" dirty="0">
                <a:solidFill>
                  <a:srgbClr val="1B1364"/>
                </a:solidFill>
                <a:latin typeface="Effra" panose="02000506080000020004" pitchFamily="2" charset="0"/>
                <a:cs typeface="Trebuchet MS"/>
              </a:rPr>
              <a:t>Turkey</a:t>
            </a:r>
            <a:endParaRPr sz="2800" dirty="0">
              <a:latin typeface="Effra" panose="02000506080000020004" pitchFamily="2" charset="0"/>
              <a:cs typeface="Trebuchet MS"/>
            </a:endParaRPr>
          </a:p>
          <a:p>
            <a:pPr marL="111760" marR="398780">
              <a:lnSpc>
                <a:spcPct val="125000"/>
              </a:lnSpc>
              <a:spcBef>
                <a:spcPts val="840"/>
              </a:spcBef>
            </a:pPr>
            <a:r>
              <a:rPr sz="2850" dirty="0">
                <a:latin typeface="Effra" panose="02000506080000020004" pitchFamily="2" charset="0"/>
                <a:cs typeface="Trebuchet MS"/>
              </a:rPr>
              <a:t>Consumption</a:t>
            </a:r>
            <a:r>
              <a:rPr sz="2850" spc="-75" dirty="0">
                <a:latin typeface="Effra" panose="02000506080000020004" pitchFamily="2" charset="0"/>
                <a:cs typeface="Trebuchet MS"/>
              </a:rPr>
              <a:t> </a:t>
            </a:r>
            <a:r>
              <a:rPr sz="2850" spc="-80" dirty="0">
                <a:latin typeface="Effra" panose="02000506080000020004" pitchFamily="2" charset="0"/>
                <a:cs typeface="Trebuchet MS"/>
              </a:rPr>
              <a:t>of</a:t>
            </a:r>
            <a:r>
              <a:rPr sz="2850" spc="-75" dirty="0">
                <a:latin typeface="Effra" panose="02000506080000020004" pitchFamily="2" charset="0"/>
                <a:cs typeface="Trebuchet MS"/>
              </a:rPr>
              <a:t> </a:t>
            </a:r>
            <a:r>
              <a:rPr sz="2850" spc="-10" dirty="0">
                <a:latin typeface="Effra" panose="02000506080000020004" pitchFamily="2" charset="0"/>
                <a:cs typeface="Trebuchet MS"/>
              </a:rPr>
              <a:t>fish</a:t>
            </a:r>
            <a:r>
              <a:rPr sz="2850" spc="-75" dirty="0">
                <a:latin typeface="Effra" panose="02000506080000020004" pitchFamily="2" charset="0"/>
                <a:cs typeface="Trebuchet MS"/>
              </a:rPr>
              <a:t> </a:t>
            </a:r>
            <a:r>
              <a:rPr sz="2850" dirty="0">
                <a:latin typeface="Effra" panose="02000506080000020004" pitchFamily="2" charset="0"/>
                <a:cs typeface="Trebuchet MS"/>
              </a:rPr>
              <a:t>and</a:t>
            </a:r>
            <a:r>
              <a:rPr sz="2850" spc="-75" dirty="0">
                <a:latin typeface="Effra" panose="02000506080000020004" pitchFamily="2" charset="0"/>
                <a:cs typeface="Trebuchet MS"/>
              </a:rPr>
              <a:t> </a:t>
            </a:r>
            <a:r>
              <a:rPr sz="2850" spc="-70" dirty="0">
                <a:latin typeface="Effra" panose="02000506080000020004" pitchFamily="2" charset="0"/>
                <a:cs typeface="Trebuchet MS"/>
              </a:rPr>
              <a:t>other </a:t>
            </a:r>
            <a:r>
              <a:rPr sz="2850" dirty="0">
                <a:latin typeface="Effra" panose="02000506080000020004" pitchFamily="2" charset="0"/>
                <a:cs typeface="Trebuchet MS"/>
              </a:rPr>
              <a:t>seafood</a:t>
            </a:r>
            <a:r>
              <a:rPr sz="2850" spc="-75" dirty="0">
                <a:latin typeface="Effra" panose="02000506080000020004" pitchFamily="2" charset="0"/>
                <a:cs typeface="Trebuchet MS"/>
              </a:rPr>
              <a:t> </a:t>
            </a:r>
            <a:r>
              <a:rPr sz="2850" spc="-10" dirty="0">
                <a:latin typeface="Effra" panose="02000506080000020004" pitchFamily="2" charset="0"/>
                <a:cs typeface="Trebuchet MS"/>
              </a:rPr>
              <a:t>per</a:t>
            </a:r>
            <a:r>
              <a:rPr sz="2850" spc="-75" dirty="0">
                <a:latin typeface="Effra" panose="02000506080000020004" pitchFamily="2" charset="0"/>
                <a:cs typeface="Trebuchet MS"/>
              </a:rPr>
              <a:t> </a:t>
            </a:r>
            <a:r>
              <a:rPr sz="2850" spc="-50" dirty="0">
                <a:latin typeface="Effra" panose="02000506080000020004" pitchFamily="2" charset="0"/>
                <a:cs typeface="Trebuchet MS"/>
              </a:rPr>
              <a:t>capita</a:t>
            </a:r>
            <a:r>
              <a:rPr sz="2850" spc="-75" dirty="0">
                <a:latin typeface="Effra" panose="02000506080000020004" pitchFamily="2" charset="0"/>
                <a:cs typeface="Trebuchet MS"/>
              </a:rPr>
              <a:t> </a:t>
            </a:r>
            <a:r>
              <a:rPr sz="2850" dirty="0">
                <a:latin typeface="Effra" panose="02000506080000020004" pitchFamily="2" charset="0"/>
                <a:cs typeface="Trebuchet MS"/>
              </a:rPr>
              <a:t>is</a:t>
            </a:r>
            <a:r>
              <a:rPr sz="2850" spc="-70" dirty="0">
                <a:latin typeface="Effra" panose="02000506080000020004" pitchFamily="2" charset="0"/>
                <a:cs typeface="Trebuchet MS"/>
              </a:rPr>
              <a:t> </a:t>
            </a:r>
            <a:r>
              <a:rPr sz="2850" spc="-90" dirty="0">
                <a:latin typeface="Effra" panose="02000506080000020004" pitchFamily="2" charset="0"/>
                <a:cs typeface="Trebuchet MS"/>
              </a:rPr>
              <a:t>quite</a:t>
            </a:r>
            <a:r>
              <a:rPr sz="2850" spc="-75" dirty="0">
                <a:latin typeface="Effra" panose="02000506080000020004" pitchFamily="2" charset="0"/>
                <a:cs typeface="Trebuchet MS"/>
              </a:rPr>
              <a:t> </a:t>
            </a:r>
            <a:r>
              <a:rPr sz="2850" spc="-25" dirty="0">
                <a:latin typeface="Effra" panose="02000506080000020004" pitchFamily="2" charset="0"/>
                <a:cs typeface="Trebuchet MS"/>
              </a:rPr>
              <a:t>low </a:t>
            </a:r>
            <a:r>
              <a:rPr sz="2850" dirty="0">
                <a:latin typeface="Effra" panose="02000506080000020004" pitchFamily="2" charset="0"/>
                <a:cs typeface="Trebuchet MS"/>
              </a:rPr>
              <a:t>Pronounced</a:t>
            </a:r>
            <a:r>
              <a:rPr sz="2850" spc="-90" dirty="0">
                <a:latin typeface="Effra" panose="02000506080000020004" pitchFamily="2" charset="0"/>
                <a:cs typeface="Trebuchet MS"/>
              </a:rPr>
              <a:t> </a:t>
            </a:r>
            <a:r>
              <a:rPr sz="2850" dirty="0">
                <a:latin typeface="Effra" panose="02000506080000020004" pitchFamily="2" charset="0"/>
                <a:cs typeface="Trebuchet MS"/>
              </a:rPr>
              <a:t>consumption</a:t>
            </a:r>
            <a:r>
              <a:rPr sz="2850" spc="-85" dirty="0">
                <a:latin typeface="Effra" panose="02000506080000020004" pitchFamily="2" charset="0"/>
                <a:cs typeface="Trebuchet MS"/>
              </a:rPr>
              <a:t> </a:t>
            </a:r>
            <a:r>
              <a:rPr sz="2850" spc="-80" dirty="0">
                <a:latin typeface="Effra" panose="02000506080000020004" pitchFamily="2" charset="0"/>
                <a:cs typeface="Trebuchet MS"/>
              </a:rPr>
              <a:t>of</a:t>
            </a:r>
            <a:r>
              <a:rPr sz="2850" spc="-85" dirty="0">
                <a:latin typeface="Effra" panose="02000506080000020004" pitchFamily="2" charset="0"/>
                <a:cs typeface="Trebuchet MS"/>
              </a:rPr>
              <a:t> </a:t>
            </a:r>
            <a:r>
              <a:rPr sz="2850" spc="-10" dirty="0">
                <a:latin typeface="Effra" panose="02000506080000020004" pitchFamily="2" charset="0"/>
                <a:cs typeface="Trebuchet MS"/>
              </a:rPr>
              <a:t>red</a:t>
            </a:r>
            <a:r>
              <a:rPr sz="2850" spc="-90" dirty="0">
                <a:latin typeface="Effra" panose="02000506080000020004" pitchFamily="2" charset="0"/>
                <a:cs typeface="Trebuchet MS"/>
              </a:rPr>
              <a:t> </a:t>
            </a:r>
            <a:r>
              <a:rPr sz="2850" spc="-30" dirty="0">
                <a:latin typeface="Effra" panose="02000506080000020004" pitchFamily="2" charset="0"/>
                <a:cs typeface="Trebuchet MS"/>
              </a:rPr>
              <a:t>meat</a:t>
            </a:r>
            <a:r>
              <a:rPr sz="2850" spc="-85" dirty="0">
                <a:latin typeface="Effra" panose="02000506080000020004" pitchFamily="2" charset="0"/>
                <a:cs typeface="Trebuchet MS"/>
              </a:rPr>
              <a:t> </a:t>
            </a:r>
            <a:r>
              <a:rPr sz="2850" spc="-30" dirty="0">
                <a:latin typeface="Effra" panose="02000506080000020004" pitchFamily="2" charset="0"/>
                <a:cs typeface="Trebuchet MS"/>
              </a:rPr>
              <a:t>in</a:t>
            </a:r>
            <a:r>
              <a:rPr sz="2850" spc="-85" dirty="0">
                <a:latin typeface="Effra" panose="02000506080000020004" pitchFamily="2" charset="0"/>
                <a:cs typeface="Trebuchet MS"/>
              </a:rPr>
              <a:t> </a:t>
            </a:r>
            <a:r>
              <a:rPr sz="2850" dirty="0">
                <a:latin typeface="Effra" panose="02000506080000020004" pitchFamily="2" charset="0"/>
                <a:cs typeface="Trebuchet MS"/>
              </a:rPr>
              <a:t>many</a:t>
            </a:r>
            <a:r>
              <a:rPr sz="2850" spc="-85" dirty="0">
                <a:latin typeface="Effra" panose="02000506080000020004" pitchFamily="2" charset="0"/>
                <a:cs typeface="Trebuchet MS"/>
              </a:rPr>
              <a:t> </a:t>
            </a:r>
            <a:r>
              <a:rPr sz="2850" spc="-120" dirty="0">
                <a:latin typeface="Effra" panose="02000506080000020004" pitchFamily="2" charset="0"/>
                <a:cs typeface="Trebuchet MS"/>
              </a:rPr>
              <a:t>traditional</a:t>
            </a:r>
            <a:r>
              <a:rPr sz="2850" spc="-90" dirty="0">
                <a:latin typeface="Effra" panose="02000506080000020004" pitchFamily="2" charset="0"/>
                <a:cs typeface="Trebuchet MS"/>
              </a:rPr>
              <a:t> </a:t>
            </a:r>
            <a:r>
              <a:rPr sz="2850" spc="50" dirty="0">
                <a:latin typeface="Effra" panose="02000506080000020004" pitchFamily="2" charset="0"/>
                <a:cs typeface="Trebuchet MS"/>
              </a:rPr>
              <a:t>dishes</a:t>
            </a:r>
            <a:endParaRPr sz="2850" dirty="0">
              <a:latin typeface="Effra" panose="02000506080000020004" pitchFamily="2" charset="0"/>
              <a:cs typeface="Trebuchet MS"/>
            </a:endParaRPr>
          </a:p>
        </p:txBody>
      </p:sp>
      <p:grpSp>
        <p:nvGrpSpPr>
          <p:cNvPr id="4" name="object 4"/>
          <p:cNvGrpSpPr/>
          <p:nvPr/>
        </p:nvGrpSpPr>
        <p:grpSpPr>
          <a:xfrm>
            <a:off x="14917610" y="0"/>
            <a:ext cx="3370579" cy="10287000"/>
            <a:chOff x="14917610" y="0"/>
            <a:chExt cx="3370579" cy="10287000"/>
          </a:xfrm>
        </p:grpSpPr>
        <p:sp>
          <p:nvSpPr>
            <p:cNvPr id="5" name="object 5"/>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6" name="object 6"/>
            <p:cNvPicPr/>
            <p:nvPr/>
          </p:nvPicPr>
          <p:blipFill>
            <a:blip r:embed="rId3" cstate="print"/>
            <a:stretch>
              <a:fillRect/>
            </a:stretch>
          </p:blipFill>
          <p:spPr>
            <a:xfrm>
              <a:off x="15773843" y="3596925"/>
              <a:ext cx="1809749" cy="2447924"/>
            </a:xfrm>
            <a:prstGeom prst="rect">
              <a:avLst/>
            </a:prstGeom>
          </p:spPr>
        </p:pic>
        <p:pic>
          <p:nvPicPr>
            <p:cNvPr id="7" name="object 7"/>
            <p:cNvPicPr/>
            <p:nvPr/>
          </p:nvPicPr>
          <p:blipFill>
            <a:blip r:embed="rId4" cstate="print"/>
            <a:stretch>
              <a:fillRect/>
            </a:stretch>
          </p:blipFill>
          <p:spPr>
            <a:xfrm>
              <a:off x="15919680" y="9195632"/>
              <a:ext cx="1514474" cy="523874"/>
            </a:xfrm>
            <a:prstGeom prst="rect">
              <a:avLst/>
            </a:prstGeom>
          </p:spPr>
        </p:pic>
      </p:grpSp>
      <p:pic>
        <p:nvPicPr>
          <p:cNvPr id="8" name="object 8"/>
          <p:cNvPicPr/>
          <p:nvPr/>
        </p:nvPicPr>
        <p:blipFill>
          <a:blip r:embed="rId5" cstate="print"/>
          <a:stretch>
            <a:fillRect/>
          </a:stretch>
        </p:blipFill>
        <p:spPr>
          <a:xfrm>
            <a:off x="893597" y="4820511"/>
            <a:ext cx="881603" cy="962005"/>
          </a:xfrm>
          <a:prstGeom prst="rect">
            <a:avLst/>
          </a:prstGeom>
        </p:spPr>
      </p:pic>
      <p:pic>
        <p:nvPicPr>
          <p:cNvPr id="9" name="object 9"/>
          <p:cNvPicPr/>
          <p:nvPr/>
        </p:nvPicPr>
        <p:blipFill>
          <a:blip r:embed="rId6" cstate="print"/>
          <a:stretch>
            <a:fillRect/>
          </a:stretch>
        </p:blipFill>
        <p:spPr>
          <a:xfrm>
            <a:off x="891226" y="8104227"/>
            <a:ext cx="1085971" cy="457200"/>
          </a:xfrm>
          <a:prstGeom prst="rect">
            <a:avLst/>
          </a:prstGeom>
        </p:spPr>
      </p:pic>
      <p:pic>
        <p:nvPicPr>
          <p:cNvPr id="10" name="object 10"/>
          <p:cNvPicPr/>
          <p:nvPr/>
        </p:nvPicPr>
        <p:blipFill>
          <a:blip r:embed="rId7" cstate="print"/>
          <a:stretch>
            <a:fillRect/>
          </a:stretch>
        </p:blipFill>
        <p:spPr>
          <a:xfrm>
            <a:off x="1028697" y="1908259"/>
            <a:ext cx="474895" cy="97028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4917610" y="0"/>
            <a:ext cx="3370579" cy="10287000"/>
            <a:chOff x="14917610" y="0"/>
            <a:chExt cx="3370579" cy="10287000"/>
          </a:xfrm>
        </p:grpSpPr>
        <p:sp>
          <p:nvSpPr>
            <p:cNvPr id="3" name="object 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4" name="object 4"/>
            <p:cNvPicPr/>
            <p:nvPr/>
          </p:nvPicPr>
          <p:blipFill>
            <a:blip r:embed="rId3" cstate="print"/>
            <a:stretch>
              <a:fillRect/>
            </a:stretch>
          </p:blipFill>
          <p:spPr>
            <a:xfrm>
              <a:off x="15773843" y="3596925"/>
              <a:ext cx="1809749" cy="2447924"/>
            </a:xfrm>
            <a:prstGeom prst="rect">
              <a:avLst/>
            </a:prstGeom>
          </p:spPr>
        </p:pic>
        <p:pic>
          <p:nvPicPr>
            <p:cNvPr id="5" name="object 5"/>
            <p:cNvPicPr/>
            <p:nvPr/>
          </p:nvPicPr>
          <p:blipFill>
            <a:blip r:embed="rId4" cstate="print"/>
            <a:stretch>
              <a:fillRect/>
            </a:stretch>
          </p:blipFill>
          <p:spPr>
            <a:xfrm>
              <a:off x="15919680" y="9195632"/>
              <a:ext cx="1514474" cy="523874"/>
            </a:xfrm>
            <a:prstGeom prst="rect">
              <a:avLst/>
            </a:prstGeom>
          </p:spPr>
        </p:pic>
      </p:grpSp>
      <p:sp>
        <p:nvSpPr>
          <p:cNvPr id="6" name="object 6"/>
          <p:cNvSpPr/>
          <p:nvPr/>
        </p:nvSpPr>
        <p:spPr>
          <a:xfrm>
            <a:off x="1288873" y="2871297"/>
            <a:ext cx="12690475" cy="725805"/>
          </a:xfrm>
          <a:custGeom>
            <a:avLst/>
            <a:gdLst/>
            <a:ahLst/>
            <a:cxnLst/>
            <a:rect l="l" t="t" r="r" b="b"/>
            <a:pathLst>
              <a:path w="12690475" h="725804">
                <a:moveTo>
                  <a:pt x="12327100" y="725628"/>
                </a:moveTo>
                <a:lnTo>
                  <a:pt x="362814" y="725628"/>
                </a:lnTo>
                <a:lnTo>
                  <a:pt x="313582" y="722316"/>
                </a:lnTo>
                <a:lnTo>
                  <a:pt x="266363" y="712668"/>
                </a:lnTo>
                <a:lnTo>
                  <a:pt x="221590" y="697116"/>
                </a:lnTo>
                <a:lnTo>
                  <a:pt x="179694" y="676093"/>
                </a:lnTo>
                <a:lnTo>
                  <a:pt x="141109" y="650031"/>
                </a:lnTo>
                <a:lnTo>
                  <a:pt x="106265" y="619362"/>
                </a:lnTo>
                <a:lnTo>
                  <a:pt x="75596" y="584519"/>
                </a:lnTo>
                <a:lnTo>
                  <a:pt x="49534" y="545933"/>
                </a:lnTo>
                <a:lnTo>
                  <a:pt x="28511" y="504037"/>
                </a:lnTo>
                <a:lnTo>
                  <a:pt x="12960" y="459264"/>
                </a:lnTo>
                <a:lnTo>
                  <a:pt x="3312" y="412046"/>
                </a:lnTo>
                <a:lnTo>
                  <a:pt x="0" y="362814"/>
                </a:lnTo>
                <a:lnTo>
                  <a:pt x="3312" y="313582"/>
                </a:lnTo>
                <a:lnTo>
                  <a:pt x="12960" y="266363"/>
                </a:lnTo>
                <a:lnTo>
                  <a:pt x="28511" y="221590"/>
                </a:lnTo>
                <a:lnTo>
                  <a:pt x="49534" y="179694"/>
                </a:lnTo>
                <a:lnTo>
                  <a:pt x="75596" y="141109"/>
                </a:lnTo>
                <a:lnTo>
                  <a:pt x="106265" y="106265"/>
                </a:lnTo>
                <a:lnTo>
                  <a:pt x="141109" y="75596"/>
                </a:lnTo>
                <a:lnTo>
                  <a:pt x="179694" y="49534"/>
                </a:lnTo>
                <a:lnTo>
                  <a:pt x="221590" y="28511"/>
                </a:lnTo>
                <a:lnTo>
                  <a:pt x="266363" y="12960"/>
                </a:lnTo>
                <a:lnTo>
                  <a:pt x="313582" y="3312"/>
                </a:lnTo>
                <a:lnTo>
                  <a:pt x="362814" y="0"/>
                </a:lnTo>
                <a:lnTo>
                  <a:pt x="12327100" y="0"/>
                </a:lnTo>
                <a:lnTo>
                  <a:pt x="12376332" y="3312"/>
                </a:lnTo>
                <a:lnTo>
                  <a:pt x="12423551" y="12960"/>
                </a:lnTo>
                <a:lnTo>
                  <a:pt x="12468324" y="28511"/>
                </a:lnTo>
                <a:lnTo>
                  <a:pt x="12510220" y="49534"/>
                </a:lnTo>
                <a:lnTo>
                  <a:pt x="12548805" y="75596"/>
                </a:lnTo>
                <a:lnTo>
                  <a:pt x="12583649" y="106265"/>
                </a:lnTo>
                <a:lnTo>
                  <a:pt x="12614318" y="141109"/>
                </a:lnTo>
                <a:lnTo>
                  <a:pt x="12640380" y="179694"/>
                </a:lnTo>
                <a:lnTo>
                  <a:pt x="12661403" y="221590"/>
                </a:lnTo>
                <a:lnTo>
                  <a:pt x="12676954" y="266363"/>
                </a:lnTo>
                <a:lnTo>
                  <a:pt x="12686602" y="313582"/>
                </a:lnTo>
                <a:lnTo>
                  <a:pt x="12689914" y="362814"/>
                </a:lnTo>
                <a:lnTo>
                  <a:pt x="12686602" y="412046"/>
                </a:lnTo>
                <a:lnTo>
                  <a:pt x="12676954" y="459264"/>
                </a:lnTo>
                <a:lnTo>
                  <a:pt x="12661403" y="504037"/>
                </a:lnTo>
                <a:lnTo>
                  <a:pt x="12640380" y="545933"/>
                </a:lnTo>
                <a:lnTo>
                  <a:pt x="12614318" y="584519"/>
                </a:lnTo>
                <a:lnTo>
                  <a:pt x="12583649" y="619362"/>
                </a:lnTo>
                <a:lnTo>
                  <a:pt x="12548805" y="650031"/>
                </a:lnTo>
                <a:lnTo>
                  <a:pt x="12510220" y="676093"/>
                </a:lnTo>
                <a:lnTo>
                  <a:pt x="12468324" y="697116"/>
                </a:lnTo>
                <a:lnTo>
                  <a:pt x="12423551" y="712668"/>
                </a:lnTo>
                <a:lnTo>
                  <a:pt x="12376332" y="722316"/>
                </a:lnTo>
                <a:lnTo>
                  <a:pt x="12327100" y="725628"/>
                </a:lnTo>
                <a:close/>
              </a:path>
            </a:pathLst>
          </a:custGeom>
          <a:solidFill>
            <a:srgbClr val="01B4E7">
              <a:alpha val="29998"/>
            </a:srgbClr>
          </a:solidFill>
        </p:spPr>
        <p:txBody>
          <a:bodyPr wrap="square" lIns="0" tIns="0" rIns="0" bIns="0" rtlCol="0"/>
          <a:lstStyle/>
          <a:p>
            <a:endParaRPr/>
          </a:p>
        </p:txBody>
      </p:sp>
      <p:sp>
        <p:nvSpPr>
          <p:cNvPr id="7" name="object 7"/>
          <p:cNvSpPr/>
          <p:nvPr/>
        </p:nvSpPr>
        <p:spPr>
          <a:xfrm>
            <a:off x="1288873" y="4298314"/>
            <a:ext cx="12690475" cy="1044575"/>
          </a:xfrm>
          <a:custGeom>
            <a:avLst/>
            <a:gdLst/>
            <a:ahLst/>
            <a:cxnLst/>
            <a:rect l="l" t="t" r="r" b="b"/>
            <a:pathLst>
              <a:path w="12690475" h="1044575">
                <a:moveTo>
                  <a:pt x="12204140" y="1044354"/>
                </a:moveTo>
                <a:lnTo>
                  <a:pt x="485774" y="1044354"/>
                </a:lnTo>
                <a:lnTo>
                  <a:pt x="437762" y="1041977"/>
                </a:lnTo>
                <a:lnTo>
                  <a:pt x="390562" y="1034933"/>
                </a:lnTo>
                <a:lnTo>
                  <a:pt x="344494" y="1023356"/>
                </a:lnTo>
                <a:lnTo>
                  <a:pt x="299876" y="1007376"/>
                </a:lnTo>
                <a:lnTo>
                  <a:pt x="257028" y="987126"/>
                </a:lnTo>
                <a:lnTo>
                  <a:pt x="216266" y="962738"/>
                </a:lnTo>
                <a:lnTo>
                  <a:pt x="177911" y="934343"/>
                </a:lnTo>
                <a:lnTo>
                  <a:pt x="142280" y="902073"/>
                </a:lnTo>
                <a:lnTo>
                  <a:pt x="110010" y="866442"/>
                </a:lnTo>
                <a:lnTo>
                  <a:pt x="81615" y="828087"/>
                </a:lnTo>
                <a:lnTo>
                  <a:pt x="57227" y="787325"/>
                </a:lnTo>
                <a:lnTo>
                  <a:pt x="36977" y="744477"/>
                </a:lnTo>
                <a:lnTo>
                  <a:pt x="20997" y="699859"/>
                </a:lnTo>
                <a:lnTo>
                  <a:pt x="9420" y="653791"/>
                </a:lnTo>
                <a:lnTo>
                  <a:pt x="2377" y="606592"/>
                </a:lnTo>
                <a:lnTo>
                  <a:pt x="0" y="558579"/>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12204140" y="0"/>
                </a:lnTo>
                <a:lnTo>
                  <a:pt x="12252152" y="2377"/>
                </a:lnTo>
                <a:lnTo>
                  <a:pt x="12299352" y="9420"/>
                </a:lnTo>
                <a:lnTo>
                  <a:pt x="12345420" y="20997"/>
                </a:lnTo>
                <a:lnTo>
                  <a:pt x="12390037" y="36977"/>
                </a:lnTo>
                <a:lnTo>
                  <a:pt x="12432886" y="57227"/>
                </a:lnTo>
                <a:lnTo>
                  <a:pt x="12473647" y="81615"/>
                </a:lnTo>
                <a:lnTo>
                  <a:pt x="12512003" y="110010"/>
                </a:lnTo>
                <a:lnTo>
                  <a:pt x="12547634" y="142280"/>
                </a:lnTo>
                <a:lnTo>
                  <a:pt x="12579904" y="177911"/>
                </a:lnTo>
                <a:lnTo>
                  <a:pt x="12608299" y="216266"/>
                </a:lnTo>
                <a:lnTo>
                  <a:pt x="12632687" y="257028"/>
                </a:lnTo>
                <a:lnTo>
                  <a:pt x="12652938" y="299876"/>
                </a:lnTo>
                <a:lnTo>
                  <a:pt x="12668917" y="344494"/>
                </a:lnTo>
                <a:lnTo>
                  <a:pt x="12680495" y="390562"/>
                </a:lnTo>
                <a:lnTo>
                  <a:pt x="12687538" y="437762"/>
                </a:lnTo>
                <a:lnTo>
                  <a:pt x="12689915" y="485774"/>
                </a:lnTo>
                <a:lnTo>
                  <a:pt x="12689915" y="558579"/>
                </a:lnTo>
                <a:lnTo>
                  <a:pt x="12687538" y="606592"/>
                </a:lnTo>
                <a:lnTo>
                  <a:pt x="12680495" y="653791"/>
                </a:lnTo>
                <a:lnTo>
                  <a:pt x="12668917" y="699859"/>
                </a:lnTo>
                <a:lnTo>
                  <a:pt x="12652938" y="744477"/>
                </a:lnTo>
                <a:lnTo>
                  <a:pt x="12632687" y="787325"/>
                </a:lnTo>
                <a:lnTo>
                  <a:pt x="12608299" y="828087"/>
                </a:lnTo>
                <a:lnTo>
                  <a:pt x="12579904" y="866442"/>
                </a:lnTo>
                <a:lnTo>
                  <a:pt x="12547634" y="902073"/>
                </a:lnTo>
                <a:lnTo>
                  <a:pt x="12512003" y="934343"/>
                </a:lnTo>
                <a:lnTo>
                  <a:pt x="12473647" y="962738"/>
                </a:lnTo>
                <a:lnTo>
                  <a:pt x="12432886" y="987126"/>
                </a:lnTo>
                <a:lnTo>
                  <a:pt x="12390037" y="1007376"/>
                </a:lnTo>
                <a:lnTo>
                  <a:pt x="12345420" y="1023356"/>
                </a:lnTo>
                <a:lnTo>
                  <a:pt x="12299352" y="1034933"/>
                </a:lnTo>
                <a:lnTo>
                  <a:pt x="12252152" y="1041977"/>
                </a:lnTo>
                <a:lnTo>
                  <a:pt x="12204140" y="1044354"/>
                </a:lnTo>
                <a:close/>
              </a:path>
            </a:pathLst>
          </a:custGeom>
          <a:solidFill>
            <a:srgbClr val="01B4E7">
              <a:alpha val="29998"/>
            </a:srgbClr>
          </a:solidFill>
        </p:spPr>
        <p:txBody>
          <a:bodyPr wrap="square" lIns="0" tIns="0" rIns="0" bIns="0" rtlCol="0"/>
          <a:lstStyle/>
          <a:p>
            <a:endParaRPr/>
          </a:p>
        </p:txBody>
      </p:sp>
      <p:sp>
        <p:nvSpPr>
          <p:cNvPr id="8" name="object 8"/>
          <p:cNvSpPr/>
          <p:nvPr/>
        </p:nvSpPr>
        <p:spPr>
          <a:xfrm>
            <a:off x="1288873" y="6123719"/>
            <a:ext cx="12690475" cy="1044575"/>
          </a:xfrm>
          <a:custGeom>
            <a:avLst/>
            <a:gdLst/>
            <a:ahLst/>
            <a:cxnLst/>
            <a:rect l="l" t="t" r="r" b="b"/>
            <a:pathLst>
              <a:path w="12690475" h="1044575">
                <a:moveTo>
                  <a:pt x="12204140" y="1044354"/>
                </a:moveTo>
                <a:lnTo>
                  <a:pt x="485774" y="1044354"/>
                </a:lnTo>
                <a:lnTo>
                  <a:pt x="437762" y="1041977"/>
                </a:lnTo>
                <a:lnTo>
                  <a:pt x="390562" y="1034933"/>
                </a:lnTo>
                <a:lnTo>
                  <a:pt x="344494" y="1023356"/>
                </a:lnTo>
                <a:lnTo>
                  <a:pt x="299876" y="1007376"/>
                </a:lnTo>
                <a:lnTo>
                  <a:pt x="257028" y="987126"/>
                </a:lnTo>
                <a:lnTo>
                  <a:pt x="216266" y="962738"/>
                </a:lnTo>
                <a:lnTo>
                  <a:pt x="177911" y="934343"/>
                </a:lnTo>
                <a:lnTo>
                  <a:pt x="142280" y="902073"/>
                </a:lnTo>
                <a:lnTo>
                  <a:pt x="110010" y="866442"/>
                </a:lnTo>
                <a:lnTo>
                  <a:pt x="81615" y="828087"/>
                </a:lnTo>
                <a:lnTo>
                  <a:pt x="57227" y="787325"/>
                </a:lnTo>
                <a:lnTo>
                  <a:pt x="36977" y="744477"/>
                </a:lnTo>
                <a:lnTo>
                  <a:pt x="20997" y="699859"/>
                </a:lnTo>
                <a:lnTo>
                  <a:pt x="9420" y="653791"/>
                </a:lnTo>
                <a:lnTo>
                  <a:pt x="2377" y="606592"/>
                </a:lnTo>
                <a:lnTo>
                  <a:pt x="0" y="558579"/>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12204140" y="0"/>
                </a:lnTo>
                <a:lnTo>
                  <a:pt x="12252152" y="2377"/>
                </a:lnTo>
                <a:lnTo>
                  <a:pt x="12299352" y="9420"/>
                </a:lnTo>
                <a:lnTo>
                  <a:pt x="12345420" y="20997"/>
                </a:lnTo>
                <a:lnTo>
                  <a:pt x="12390037" y="36977"/>
                </a:lnTo>
                <a:lnTo>
                  <a:pt x="12432886" y="57227"/>
                </a:lnTo>
                <a:lnTo>
                  <a:pt x="12473647" y="81615"/>
                </a:lnTo>
                <a:lnTo>
                  <a:pt x="12512003" y="110010"/>
                </a:lnTo>
                <a:lnTo>
                  <a:pt x="12547634" y="142280"/>
                </a:lnTo>
                <a:lnTo>
                  <a:pt x="12579904" y="177911"/>
                </a:lnTo>
                <a:lnTo>
                  <a:pt x="12608299" y="216266"/>
                </a:lnTo>
                <a:lnTo>
                  <a:pt x="12632687" y="257028"/>
                </a:lnTo>
                <a:lnTo>
                  <a:pt x="12652938" y="299876"/>
                </a:lnTo>
                <a:lnTo>
                  <a:pt x="12668917" y="344494"/>
                </a:lnTo>
                <a:lnTo>
                  <a:pt x="12680495" y="390562"/>
                </a:lnTo>
                <a:lnTo>
                  <a:pt x="12687538" y="437762"/>
                </a:lnTo>
                <a:lnTo>
                  <a:pt x="12689915" y="485774"/>
                </a:lnTo>
                <a:lnTo>
                  <a:pt x="12689915" y="558579"/>
                </a:lnTo>
                <a:lnTo>
                  <a:pt x="12687538" y="606592"/>
                </a:lnTo>
                <a:lnTo>
                  <a:pt x="12680495" y="653791"/>
                </a:lnTo>
                <a:lnTo>
                  <a:pt x="12668917" y="699859"/>
                </a:lnTo>
                <a:lnTo>
                  <a:pt x="12652938" y="744477"/>
                </a:lnTo>
                <a:lnTo>
                  <a:pt x="12632687" y="787325"/>
                </a:lnTo>
                <a:lnTo>
                  <a:pt x="12608299" y="828087"/>
                </a:lnTo>
                <a:lnTo>
                  <a:pt x="12579904" y="866442"/>
                </a:lnTo>
                <a:lnTo>
                  <a:pt x="12547634" y="902073"/>
                </a:lnTo>
                <a:lnTo>
                  <a:pt x="12512003" y="934343"/>
                </a:lnTo>
                <a:lnTo>
                  <a:pt x="12473647" y="962738"/>
                </a:lnTo>
                <a:lnTo>
                  <a:pt x="12432886" y="987126"/>
                </a:lnTo>
                <a:lnTo>
                  <a:pt x="12390037" y="1007376"/>
                </a:lnTo>
                <a:lnTo>
                  <a:pt x="12345420" y="1023356"/>
                </a:lnTo>
                <a:lnTo>
                  <a:pt x="12299352" y="1034933"/>
                </a:lnTo>
                <a:lnTo>
                  <a:pt x="12252152" y="1041977"/>
                </a:lnTo>
                <a:lnTo>
                  <a:pt x="12204140" y="1044354"/>
                </a:lnTo>
                <a:close/>
              </a:path>
            </a:pathLst>
          </a:custGeom>
          <a:solidFill>
            <a:srgbClr val="01B4E7">
              <a:alpha val="29998"/>
            </a:srgbClr>
          </a:solidFill>
        </p:spPr>
        <p:txBody>
          <a:bodyPr wrap="square" lIns="0" tIns="0" rIns="0" bIns="0" rtlCol="0"/>
          <a:lstStyle/>
          <a:p>
            <a:endParaRPr/>
          </a:p>
        </p:txBody>
      </p:sp>
      <p:sp>
        <p:nvSpPr>
          <p:cNvPr id="9" name="object 9"/>
          <p:cNvSpPr/>
          <p:nvPr/>
        </p:nvSpPr>
        <p:spPr>
          <a:xfrm>
            <a:off x="5766633" y="755254"/>
            <a:ext cx="462280" cy="742950"/>
          </a:xfrm>
          <a:custGeom>
            <a:avLst/>
            <a:gdLst/>
            <a:ahLst/>
            <a:cxnLst/>
            <a:rect l="l" t="t" r="r" b="b"/>
            <a:pathLst>
              <a:path w="462279" h="742950">
                <a:moveTo>
                  <a:pt x="235766" y="742949"/>
                </a:moveTo>
                <a:lnTo>
                  <a:pt x="210666" y="742949"/>
                </a:lnTo>
                <a:lnTo>
                  <a:pt x="177160" y="732789"/>
                </a:lnTo>
                <a:lnTo>
                  <a:pt x="139592" y="678179"/>
                </a:lnTo>
                <a:lnTo>
                  <a:pt x="130600" y="637539"/>
                </a:lnTo>
                <a:lnTo>
                  <a:pt x="130003" y="632459"/>
                </a:lnTo>
                <a:lnTo>
                  <a:pt x="129287" y="627379"/>
                </a:lnTo>
                <a:lnTo>
                  <a:pt x="126062" y="581659"/>
                </a:lnTo>
                <a:lnTo>
                  <a:pt x="125853" y="576579"/>
                </a:lnTo>
                <a:lnTo>
                  <a:pt x="125809" y="575309"/>
                </a:lnTo>
                <a:lnTo>
                  <a:pt x="125692" y="570229"/>
                </a:lnTo>
                <a:lnTo>
                  <a:pt x="125585" y="546099"/>
                </a:lnTo>
                <a:lnTo>
                  <a:pt x="163976" y="541019"/>
                </a:lnTo>
                <a:lnTo>
                  <a:pt x="159246" y="514349"/>
                </a:lnTo>
                <a:lnTo>
                  <a:pt x="151482" y="488949"/>
                </a:lnTo>
                <a:lnTo>
                  <a:pt x="139711" y="464819"/>
                </a:lnTo>
                <a:lnTo>
                  <a:pt x="122958" y="443229"/>
                </a:lnTo>
                <a:lnTo>
                  <a:pt x="92325" y="410209"/>
                </a:lnTo>
                <a:lnTo>
                  <a:pt x="61804" y="375919"/>
                </a:lnTo>
                <a:lnTo>
                  <a:pt x="35067" y="340359"/>
                </a:lnTo>
                <a:lnTo>
                  <a:pt x="15786" y="299719"/>
                </a:lnTo>
                <a:lnTo>
                  <a:pt x="3526" y="253999"/>
                </a:lnTo>
                <a:lnTo>
                  <a:pt x="0" y="209549"/>
                </a:lnTo>
                <a:lnTo>
                  <a:pt x="4570" y="168909"/>
                </a:lnTo>
                <a:lnTo>
                  <a:pt x="16601" y="130809"/>
                </a:lnTo>
                <a:lnTo>
                  <a:pt x="35460" y="96519"/>
                </a:lnTo>
                <a:lnTo>
                  <a:pt x="60510" y="66039"/>
                </a:lnTo>
                <a:lnTo>
                  <a:pt x="91116" y="40639"/>
                </a:lnTo>
                <a:lnTo>
                  <a:pt x="126644" y="20319"/>
                </a:lnTo>
                <a:lnTo>
                  <a:pt x="166457" y="6349"/>
                </a:lnTo>
                <a:lnTo>
                  <a:pt x="209921" y="0"/>
                </a:lnTo>
                <a:lnTo>
                  <a:pt x="256400" y="0"/>
                </a:lnTo>
                <a:lnTo>
                  <a:pt x="302734" y="7619"/>
                </a:lnTo>
                <a:lnTo>
                  <a:pt x="323024" y="15239"/>
                </a:lnTo>
                <a:lnTo>
                  <a:pt x="215860" y="15239"/>
                </a:lnTo>
                <a:lnTo>
                  <a:pt x="168934" y="22859"/>
                </a:lnTo>
                <a:lnTo>
                  <a:pt x="127036" y="38099"/>
                </a:lnTo>
                <a:lnTo>
                  <a:pt x="90832" y="59689"/>
                </a:lnTo>
                <a:lnTo>
                  <a:pt x="60989" y="88899"/>
                </a:lnTo>
                <a:lnTo>
                  <a:pt x="38174" y="121919"/>
                </a:lnTo>
                <a:lnTo>
                  <a:pt x="23054" y="161289"/>
                </a:lnTo>
                <a:lnTo>
                  <a:pt x="16296" y="201929"/>
                </a:lnTo>
                <a:lnTo>
                  <a:pt x="18567" y="246379"/>
                </a:lnTo>
                <a:lnTo>
                  <a:pt x="30533" y="293369"/>
                </a:lnTo>
                <a:lnTo>
                  <a:pt x="54690" y="341629"/>
                </a:lnTo>
                <a:lnTo>
                  <a:pt x="88910" y="382269"/>
                </a:lnTo>
                <a:lnTo>
                  <a:pt x="125930" y="421639"/>
                </a:lnTo>
                <a:lnTo>
                  <a:pt x="158483" y="464819"/>
                </a:lnTo>
                <a:lnTo>
                  <a:pt x="166466" y="482599"/>
                </a:lnTo>
                <a:lnTo>
                  <a:pt x="172506" y="500379"/>
                </a:lnTo>
                <a:lnTo>
                  <a:pt x="176879" y="519429"/>
                </a:lnTo>
                <a:lnTo>
                  <a:pt x="179857" y="538479"/>
                </a:lnTo>
                <a:lnTo>
                  <a:pt x="370588" y="538479"/>
                </a:lnTo>
                <a:lnTo>
                  <a:pt x="370677" y="542289"/>
                </a:lnTo>
                <a:lnTo>
                  <a:pt x="370812" y="546099"/>
                </a:lnTo>
                <a:lnTo>
                  <a:pt x="302613" y="546099"/>
                </a:lnTo>
                <a:lnTo>
                  <a:pt x="282313" y="547369"/>
                </a:lnTo>
                <a:lnTo>
                  <a:pt x="276939" y="547369"/>
                </a:lnTo>
                <a:lnTo>
                  <a:pt x="261949" y="548639"/>
                </a:lnTo>
                <a:lnTo>
                  <a:pt x="246982" y="548639"/>
                </a:lnTo>
                <a:lnTo>
                  <a:pt x="232037" y="549909"/>
                </a:lnTo>
                <a:lnTo>
                  <a:pt x="214785" y="551179"/>
                </a:lnTo>
                <a:lnTo>
                  <a:pt x="173648" y="556259"/>
                </a:lnTo>
                <a:lnTo>
                  <a:pt x="161235" y="557529"/>
                </a:lnTo>
                <a:lnTo>
                  <a:pt x="154721" y="558799"/>
                </a:lnTo>
                <a:lnTo>
                  <a:pt x="148208" y="558799"/>
                </a:lnTo>
                <a:lnTo>
                  <a:pt x="141705" y="560069"/>
                </a:lnTo>
                <a:lnTo>
                  <a:pt x="141825" y="576579"/>
                </a:lnTo>
                <a:lnTo>
                  <a:pt x="141893" y="579119"/>
                </a:lnTo>
                <a:lnTo>
                  <a:pt x="141961" y="581659"/>
                </a:lnTo>
                <a:lnTo>
                  <a:pt x="142064" y="585469"/>
                </a:lnTo>
                <a:lnTo>
                  <a:pt x="371791" y="585469"/>
                </a:lnTo>
                <a:lnTo>
                  <a:pt x="371787" y="586739"/>
                </a:lnTo>
                <a:lnTo>
                  <a:pt x="279108" y="586739"/>
                </a:lnTo>
                <a:lnTo>
                  <a:pt x="233570" y="589279"/>
                </a:lnTo>
                <a:lnTo>
                  <a:pt x="188178" y="595629"/>
                </a:lnTo>
                <a:lnTo>
                  <a:pt x="142780" y="600709"/>
                </a:lnTo>
                <a:lnTo>
                  <a:pt x="143258" y="609599"/>
                </a:lnTo>
                <a:lnTo>
                  <a:pt x="143805" y="615949"/>
                </a:lnTo>
                <a:lnTo>
                  <a:pt x="143914" y="617219"/>
                </a:lnTo>
                <a:lnTo>
                  <a:pt x="144870" y="626109"/>
                </a:lnTo>
                <a:lnTo>
                  <a:pt x="370880" y="626109"/>
                </a:lnTo>
                <a:lnTo>
                  <a:pt x="370439" y="631189"/>
                </a:lnTo>
                <a:lnTo>
                  <a:pt x="270124" y="631189"/>
                </a:lnTo>
                <a:lnTo>
                  <a:pt x="240399" y="633729"/>
                </a:lnTo>
                <a:lnTo>
                  <a:pt x="217069" y="634999"/>
                </a:lnTo>
                <a:lnTo>
                  <a:pt x="193739" y="637539"/>
                </a:lnTo>
                <a:lnTo>
                  <a:pt x="170409" y="638809"/>
                </a:lnTo>
                <a:lnTo>
                  <a:pt x="147079" y="641349"/>
                </a:lnTo>
                <a:lnTo>
                  <a:pt x="158423" y="681989"/>
                </a:lnTo>
                <a:lnTo>
                  <a:pt x="202335" y="725169"/>
                </a:lnTo>
                <a:lnTo>
                  <a:pt x="229518" y="727709"/>
                </a:lnTo>
                <a:lnTo>
                  <a:pt x="315296" y="727709"/>
                </a:lnTo>
                <a:lnTo>
                  <a:pt x="309837" y="730249"/>
                </a:lnTo>
                <a:lnTo>
                  <a:pt x="285610" y="736599"/>
                </a:lnTo>
                <a:lnTo>
                  <a:pt x="260834" y="741679"/>
                </a:lnTo>
                <a:lnTo>
                  <a:pt x="235766" y="742949"/>
                </a:lnTo>
                <a:close/>
              </a:path>
              <a:path w="462279" h="742950">
                <a:moveTo>
                  <a:pt x="336466" y="529589"/>
                </a:moveTo>
                <a:lnTo>
                  <a:pt x="320465" y="529589"/>
                </a:lnTo>
                <a:lnTo>
                  <a:pt x="324406" y="505459"/>
                </a:lnTo>
                <a:lnTo>
                  <a:pt x="339902" y="457199"/>
                </a:lnTo>
                <a:lnTo>
                  <a:pt x="368182" y="411479"/>
                </a:lnTo>
                <a:lnTo>
                  <a:pt x="385104" y="387349"/>
                </a:lnTo>
                <a:lnTo>
                  <a:pt x="401365" y="361949"/>
                </a:lnTo>
                <a:lnTo>
                  <a:pt x="415696" y="336549"/>
                </a:lnTo>
                <a:lnTo>
                  <a:pt x="432649" y="295909"/>
                </a:lnTo>
                <a:lnTo>
                  <a:pt x="442735" y="252729"/>
                </a:lnTo>
                <a:lnTo>
                  <a:pt x="445561" y="209549"/>
                </a:lnTo>
                <a:lnTo>
                  <a:pt x="445645" y="208279"/>
                </a:lnTo>
                <a:lnTo>
                  <a:pt x="441071" y="163829"/>
                </a:lnTo>
                <a:lnTo>
                  <a:pt x="423800" y="118109"/>
                </a:lnTo>
                <a:lnTo>
                  <a:pt x="394810" y="80009"/>
                </a:lnTo>
                <a:lnTo>
                  <a:pt x="356811" y="49529"/>
                </a:lnTo>
                <a:lnTo>
                  <a:pt x="312513" y="27939"/>
                </a:lnTo>
                <a:lnTo>
                  <a:pt x="264626" y="16509"/>
                </a:lnTo>
                <a:lnTo>
                  <a:pt x="215860" y="15239"/>
                </a:lnTo>
                <a:lnTo>
                  <a:pt x="323024" y="15239"/>
                </a:lnTo>
                <a:lnTo>
                  <a:pt x="386306" y="50799"/>
                </a:lnTo>
                <a:lnTo>
                  <a:pt x="419580" y="83819"/>
                </a:lnTo>
                <a:lnTo>
                  <a:pt x="444533" y="123189"/>
                </a:lnTo>
                <a:lnTo>
                  <a:pt x="458744" y="172719"/>
                </a:lnTo>
                <a:lnTo>
                  <a:pt x="461677" y="223519"/>
                </a:lnTo>
                <a:lnTo>
                  <a:pt x="454768" y="274319"/>
                </a:lnTo>
                <a:lnTo>
                  <a:pt x="439458" y="323849"/>
                </a:lnTo>
                <a:lnTo>
                  <a:pt x="416330" y="368299"/>
                </a:lnTo>
                <a:lnTo>
                  <a:pt x="388052" y="410209"/>
                </a:lnTo>
                <a:lnTo>
                  <a:pt x="375601" y="427989"/>
                </a:lnTo>
                <a:lnTo>
                  <a:pt x="354215" y="464819"/>
                </a:lnTo>
                <a:lnTo>
                  <a:pt x="340056" y="506729"/>
                </a:lnTo>
                <a:lnTo>
                  <a:pt x="337978" y="518159"/>
                </a:lnTo>
                <a:lnTo>
                  <a:pt x="336466" y="529589"/>
                </a:lnTo>
                <a:close/>
              </a:path>
              <a:path w="462279" h="742950">
                <a:moveTo>
                  <a:pt x="308337" y="359409"/>
                </a:moveTo>
                <a:lnTo>
                  <a:pt x="247586" y="359409"/>
                </a:lnTo>
                <a:lnTo>
                  <a:pt x="269177" y="356869"/>
                </a:lnTo>
                <a:lnTo>
                  <a:pt x="285328" y="303529"/>
                </a:lnTo>
                <a:lnTo>
                  <a:pt x="308763" y="279399"/>
                </a:lnTo>
                <a:lnTo>
                  <a:pt x="331622" y="278129"/>
                </a:lnTo>
                <a:lnTo>
                  <a:pt x="343825" y="292099"/>
                </a:lnTo>
                <a:lnTo>
                  <a:pt x="323450" y="292099"/>
                </a:lnTo>
                <a:lnTo>
                  <a:pt x="308097" y="298449"/>
                </a:lnTo>
                <a:lnTo>
                  <a:pt x="297262" y="314959"/>
                </a:lnTo>
                <a:lnTo>
                  <a:pt x="290176" y="335279"/>
                </a:lnTo>
                <a:lnTo>
                  <a:pt x="286074" y="351789"/>
                </a:lnTo>
                <a:lnTo>
                  <a:pt x="320277" y="351789"/>
                </a:lnTo>
                <a:lnTo>
                  <a:pt x="318965" y="353059"/>
                </a:lnTo>
                <a:lnTo>
                  <a:pt x="308337" y="359409"/>
                </a:lnTo>
                <a:close/>
              </a:path>
              <a:path w="462279" h="742950">
                <a:moveTo>
                  <a:pt x="320277" y="351789"/>
                </a:moveTo>
                <a:lnTo>
                  <a:pt x="286074" y="351789"/>
                </a:lnTo>
                <a:lnTo>
                  <a:pt x="299030" y="346709"/>
                </a:lnTo>
                <a:lnTo>
                  <a:pt x="310957" y="339089"/>
                </a:lnTo>
                <a:lnTo>
                  <a:pt x="321204" y="328929"/>
                </a:lnTo>
                <a:lnTo>
                  <a:pt x="329122" y="317499"/>
                </a:lnTo>
                <a:lnTo>
                  <a:pt x="331477" y="309879"/>
                </a:lnTo>
                <a:lnTo>
                  <a:pt x="331660" y="303529"/>
                </a:lnTo>
                <a:lnTo>
                  <a:pt x="329156" y="295909"/>
                </a:lnTo>
                <a:lnTo>
                  <a:pt x="323450" y="292099"/>
                </a:lnTo>
                <a:lnTo>
                  <a:pt x="343825" y="292099"/>
                </a:lnTo>
                <a:lnTo>
                  <a:pt x="346044" y="294639"/>
                </a:lnTo>
                <a:lnTo>
                  <a:pt x="344253" y="321309"/>
                </a:lnTo>
                <a:lnTo>
                  <a:pt x="344168" y="322579"/>
                </a:lnTo>
                <a:lnTo>
                  <a:pt x="333405" y="339089"/>
                </a:lnTo>
                <a:lnTo>
                  <a:pt x="320277" y="351789"/>
                </a:lnTo>
                <a:close/>
              </a:path>
              <a:path w="462279" h="742950">
                <a:moveTo>
                  <a:pt x="370588" y="538479"/>
                </a:moveTo>
                <a:lnTo>
                  <a:pt x="184276" y="538479"/>
                </a:lnTo>
                <a:lnTo>
                  <a:pt x="193112" y="537209"/>
                </a:lnTo>
                <a:lnTo>
                  <a:pt x="200635" y="537209"/>
                </a:lnTo>
                <a:lnTo>
                  <a:pt x="215562" y="535939"/>
                </a:lnTo>
                <a:lnTo>
                  <a:pt x="218170" y="495299"/>
                </a:lnTo>
                <a:lnTo>
                  <a:pt x="220403" y="454659"/>
                </a:lnTo>
                <a:lnTo>
                  <a:pt x="220314" y="445769"/>
                </a:lnTo>
                <a:lnTo>
                  <a:pt x="219652" y="414019"/>
                </a:lnTo>
                <a:lnTo>
                  <a:pt x="219625" y="412749"/>
                </a:lnTo>
                <a:lnTo>
                  <a:pt x="213114" y="372109"/>
                </a:lnTo>
                <a:lnTo>
                  <a:pt x="174758" y="359409"/>
                </a:lnTo>
                <a:lnTo>
                  <a:pt x="152814" y="342899"/>
                </a:lnTo>
                <a:lnTo>
                  <a:pt x="144509" y="325119"/>
                </a:lnTo>
                <a:lnTo>
                  <a:pt x="147069" y="308609"/>
                </a:lnTo>
                <a:lnTo>
                  <a:pt x="157721" y="298449"/>
                </a:lnTo>
                <a:lnTo>
                  <a:pt x="173690" y="294639"/>
                </a:lnTo>
                <a:lnTo>
                  <a:pt x="192204" y="300989"/>
                </a:lnTo>
                <a:lnTo>
                  <a:pt x="201346" y="311149"/>
                </a:lnTo>
                <a:lnTo>
                  <a:pt x="178625" y="311149"/>
                </a:lnTo>
                <a:lnTo>
                  <a:pt x="162543" y="313689"/>
                </a:lnTo>
                <a:lnTo>
                  <a:pt x="162466" y="317499"/>
                </a:lnTo>
                <a:lnTo>
                  <a:pt x="162364" y="322579"/>
                </a:lnTo>
                <a:lnTo>
                  <a:pt x="162313" y="325119"/>
                </a:lnTo>
                <a:lnTo>
                  <a:pt x="162236" y="328929"/>
                </a:lnTo>
                <a:lnTo>
                  <a:pt x="174506" y="341629"/>
                </a:lnTo>
                <a:lnTo>
                  <a:pt x="192139" y="349249"/>
                </a:lnTo>
                <a:lnTo>
                  <a:pt x="207919" y="354329"/>
                </a:lnTo>
                <a:lnTo>
                  <a:pt x="224190" y="354329"/>
                </a:lnTo>
                <a:lnTo>
                  <a:pt x="225771" y="358139"/>
                </a:lnTo>
                <a:lnTo>
                  <a:pt x="236793" y="359409"/>
                </a:lnTo>
                <a:lnTo>
                  <a:pt x="308337" y="359409"/>
                </a:lnTo>
                <a:lnTo>
                  <a:pt x="301961" y="363219"/>
                </a:lnTo>
                <a:lnTo>
                  <a:pt x="283507" y="369569"/>
                </a:lnTo>
                <a:lnTo>
                  <a:pt x="283315" y="372109"/>
                </a:lnTo>
                <a:lnTo>
                  <a:pt x="283219" y="373379"/>
                </a:lnTo>
                <a:lnTo>
                  <a:pt x="264281" y="373379"/>
                </a:lnTo>
                <a:lnTo>
                  <a:pt x="262908" y="374649"/>
                </a:lnTo>
                <a:lnTo>
                  <a:pt x="230010" y="374649"/>
                </a:lnTo>
                <a:lnTo>
                  <a:pt x="235693" y="414019"/>
                </a:lnTo>
                <a:lnTo>
                  <a:pt x="235812" y="421639"/>
                </a:lnTo>
                <a:lnTo>
                  <a:pt x="235912" y="427989"/>
                </a:lnTo>
                <a:lnTo>
                  <a:pt x="236032" y="435609"/>
                </a:lnTo>
                <a:lnTo>
                  <a:pt x="236152" y="443229"/>
                </a:lnTo>
                <a:lnTo>
                  <a:pt x="236272" y="450849"/>
                </a:lnTo>
                <a:lnTo>
                  <a:pt x="236332" y="454659"/>
                </a:lnTo>
                <a:lnTo>
                  <a:pt x="234253" y="492759"/>
                </a:lnTo>
                <a:lnTo>
                  <a:pt x="234183" y="494029"/>
                </a:lnTo>
                <a:lnTo>
                  <a:pt x="231838" y="529589"/>
                </a:lnTo>
                <a:lnTo>
                  <a:pt x="231754" y="530859"/>
                </a:lnTo>
                <a:lnTo>
                  <a:pt x="231670" y="532129"/>
                </a:lnTo>
                <a:lnTo>
                  <a:pt x="231587" y="533399"/>
                </a:lnTo>
                <a:lnTo>
                  <a:pt x="231503" y="534669"/>
                </a:lnTo>
                <a:lnTo>
                  <a:pt x="370468" y="534669"/>
                </a:lnTo>
                <a:lnTo>
                  <a:pt x="370588" y="538479"/>
                </a:lnTo>
                <a:close/>
              </a:path>
              <a:path w="462279" h="742950">
                <a:moveTo>
                  <a:pt x="224190" y="354329"/>
                </a:moveTo>
                <a:lnTo>
                  <a:pt x="207919" y="354329"/>
                </a:lnTo>
                <a:lnTo>
                  <a:pt x="201677" y="339089"/>
                </a:lnTo>
                <a:lnTo>
                  <a:pt x="191791" y="322579"/>
                </a:lnTo>
                <a:lnTo>
                  <a:pt x="178625" y="311149"/>
                </a:lnTo>
                <a:lnTo>
                  <a:pt x="201346" y="311149"/>
                </a:lnTo>
                <a:lnTo>
                  <a:pt x="210489" y="321309"/>
                </a:lnTo>
                <a:lnTo>
                  <a:pt x="224190" y="354329"/>
                </a:lnTo>
                <a:close/>
              </a:path>
              <a:path w="462279" h="742950">
                <a:moveTo>
                  <a:pt x="370468" y="534669"/>
                </a:moveTo>
                <a:lnTo>
                  <a:pt x="231503" y="534669"/>
                </a:lnTo>
                <a:lnTo>
                  <a:pt x="240896" y="533399"/>
                </a:lnTo>
                <a:lnTo>
                  <a:pt x="250273" y="533399"/>
                </a:lnTo>
                <a:lnTo>
                  <a:pt x="259638" y="532129"/>
                </a:lnTo>
                <a:lnTo>
                  <a:pt x="268998" y="532129"/>
                </a:lnTo>
                <a:lnTo>
                  <a:pt x="265639" y="495299"/>
                </a:lnTo>
                <a:lnTo>
                  <a:pt x="265523" y="494029"/>
                </a:lnTo>
                <a:lnTo>
                  <a:pt x="265408" y="492759"/>
                </a:lnTo>
                <a:lnTo>
                  <a:pt x="263939" y="457199"/>
                </a:lnTo>
                <a:lnTo>
                  <a:pt x="263996" y="435609"/>
                </a:lnTo>
                <a:lnTo>
                  <a:pt x="264088" y="427989"/>
                </a:lnTo>
                <a:lnTo>
                  <a:pt x="264164" y="421639"/>
                </a:lnTo>
                <a:lnTo>
                  <a:pt x="264256" y="414019"/>
                </a:lnTo>
                <a:lnTo>
                  <a:pt x="264360" y="411479"/>
                </a:lnTo>
                <a:lnTo>
                  <a:pt x="266850" y="375919"/>
                </a:lnTo>
                <a:lnTo>
                  <a:pt x="266939" y="374649"/>
                </a:lnTo>
                <a:lnTo>
                  <a:pt x="267028" y="373379"/>
                </a:lnTo>
                <a:lnTo>
                  <a:pt x="283219" y="373379"/>
                </a:lnTo>
                <a:lnTo>
                  <a:pt x="280437" y="410209"/>
                </a:lnTo>
                <a:lnTo>
                  <a:pt x="279820" y="443229"/>
                </a:lnTo>
                <a:lnTo>
                  <a:pt x="279915" y="457199"/>
                </a:lnTo>
                <a:lnTo>
                  <a:pt x="281100" y="488949"/>
                </a:lnTo>
                <a:lnTo>
                  <a:pt x="281147" y="490219"/>
                </a:lnTo>
                <a:lnTo>
                  <a:pt x="284648" y="529589"/>
                </a:lnTo>
                <a:lnTo>
                  <a:pt x="284761" y="530859"/>
                </a:lnTo>
                <a:lnTo>
                  <a:pt x="365363" y="530859"/>
                </a:lnTo>
                <a:lnTo>
                  <a:pt x="370379" y="532129"/>
                </a:lnTo>
                <a:lnTo>
                  <a:pt x="370468" y="534669"/>
                </a:lnTo>
                <a:close/>
              </a:path>
              <a:path w="462279" h="742950">
                <a:moveTo>
                  <a:pt x="246482" y="375919"/>
                </a:moveTo>
                <a:lnTo>
                  <a:pt x="238232" y="374649"/>
                </a:lnTo>
                <a:lnTo>
                  <a:pt x="254720" y="374649"/>
                </a:lnTo>
                <a:lnTo>
                  <a:pt x="246482" y="375919"/>
                </a:lnTo>
                <a:close/>
              </a:path>
              <a:path w="462279" h="742950">
                <a:moveTo>
                  <a:pt x="348467" y="530859"/>
                </a:moveTo>
                <a:lnTo>
                  <a:pt x="302568" y="530859"/>
                </a:lnTo>
                <a:lnTo>
                  <a:pt x="311511" y="529589"/>
                </a:lnTo>
                <a:lnTo>
                  <a:pt x="342436" y="529589"/>
                </a:lnTo>
                <a:lnTo>
                  <a:pt x="348467" y="530859"/>
                </a:lnTo>
                <a:close/>
              </a:path>
              <a:path w="462279" h="742950">
                <a:moveTo>
                  <a:pt x="371704" y="575309"/>
                </a:moveTo>
                <a:lnTo>
                  <a:pt x="355691" y="575309"/>
                </a:lnTo>
                <a:lnTo>
                  <a:pt x="355572" y="570229"/>
                </a:lnTo>
                <a:lnTo>
                  <a:pt x="355492" y="567689"/>
                </a:lnTo>
                <a:lnTo>
                  <a:pt x="355413" y="565149"/>
                </a:lnTo>
                <a:lnTo>
                  <a:pt x="355333" y="562609"/>
                </a:lnTo>
                <a:lnTo>
                  <a:pt x="355256" y="558799"/>
                </a:lnTo>
                <a:lnTo>
                  <a:pt x="355154" y="553719"/>
                </a:lnTo>
                <a:lnTo>
                  <a:pt x="355034" y="549909"/>
                </a:lnTo>
                <a:lnTo>
                  <a:pt x="354915" y="546099"/>
                </a:lnTo>
                <a:lnTo>
                  <a:pt x="370812" y="546099"/>
                </a:lnTo>
                <a:lnTo>
                  <a:pt x="370916" y="549909"/>
                </a:lnTo>
                <a:lnTo>
                  <a:pt x="371020" y="553719"/>
                </a:lnTo>
                <a:lnTo>
                  <a:pt x="371108" y="556259"/>
                </a:lnTo>
                <a:lnTo>
                  <a:pt x="371196" y="558799"/>
                </a:lnTo>
                <a:lnTo>
                  <a:pt x="371240" y="560069"/>
                </a:lnTo>
                <a:lnTo>
                  <a:pt x="371328" y="562609"/>
                </a:lnTo>
                <a:lnTo>
                  <a:pt x="371416" y="565149"/>
                </a:lnTo>
                <a:lnTo>
                  <a:pt x="371488" y="567689"/>
                </a:lnTo>
                <a:lnTo>
                  <a:pt x="371560" y="570229"/>
                </a:lnTo>
                <a:lnTo>
                  <a:pt x="371668" y="574039"/>
                </a:lnTo>
                <a:lnTo>
                  <a:pt x="371704" y="575309"/>
                </a:lnTo>
                <a:close/>
              </a:path>
              <a:path w="462279" h="742950">
                <a:moveTo>
                  <a:pt x="371791" y="585469"/>
                </a:moveTo>
                <a:lnTo>
                  <a:pt x="142064" y="585469"/>
                </a:lnTo>
                <a:lnTo>
                  <a:pt x="166976" y="581659"/>
                </a:lnTo>
                <a:lnTo>
                  <a:pt x="191799" y="579119"/>
                </a:lnTo>
                <a:lnTo>
                  <a:pt x="232956" y="574039"/>
                </a:lnTo>
                <a:lnTo>
                  <a:pt x="274014" y="570229"/>
                </a:lnTo>
                <a:lnTo>
                  <a:pt x="314936" y="570229"/>
                </a:lnTo>
                <a:lnTo>
                  <a:pt x="355691" y="575309"/>
                </a:lnTo>
                <a:lnTo>
                  <a:pt x="371704" y="575309"/>
                </a:lnTo>
                <a:lnTo>
                  <a:pt x="371791" y="585469"/>
                </a:lnTo>
                <a:close/>
              </a:path>
              <a:path w="462279" h="742950">
                <a:moveTo>
                  <a:pt x="371286" y="621029"/>
                </a:moveTo>
                <a:lnTo>
                  <a:pt x="355393" y="621029"/>
                </a:lnTo>
                <a:lnTo>
                  <a:pt x="355499" y="618489"/>
                </a:lnTo>
                <a:lnTo>
                  <a:pt x="355606" y="615949"/>
                </a:lnTo>
                <a:lnTo>
                  <a:pt x="355713" y="613409"/>
                </a:lnTo>
                <a:lnTo>
                  <a:pt x="355773" y="610869"/>
                </a:lnTo>
                <a:lnTo>
                  <a:pt x="355893" y="605789"/>
                </a:lnTo>
                <a:lnTo>
                  <a:pt x="355990" y="591819"/>
                </a:lnTo>
                <a:lnTo>
                  <a:pt x="324943" y="586739"/>
                </a:lnTo>
                <a:lnTo>
                  <a:pt x="371787" y="586739"/>
                </a:lnTo>
                <a:lnTo>
                  <a:pt x="371692" y="615949"/>
                </a:lnTo>
                <a:lnTo>
                  <a:pt x="371286" y="621029"/>
                </a:lnTo>
                <a:close/>
              </a:path>
              <a:path w="462279" h="742950">
                <a:moveTo>
                  <a:pt x="370880" y="626109"/>
                </a:moveTo>
                <a:lnTo>
                  <a:pt x="144870" y="626109"/>
                </a:lnTo>
                <a:lnTo>
                  <a:pt x="221808" y="618489"/>
                </a:lnTo>
                <a:lnTo>
                  <a:pt x="298971" y="615949"/>
                </a:lnTo>
                <a:lnTo>
                  <a:pt x="327338" y="615949"/>
                </a:lnTo>
                <a:lnTo>
                  <a:pt x="355393" y="621029"/>
                </a:lnTo>
                <a:lnTo>
                  <a:pt x="371286" y="621029"/>
                </a:lnTo>
                <a:lnTo>
                  <a:pt x="370880" y="626109"/>
                </a:lnTo>
                <a:close/>
              </a:path>
              <a:path w="462279" h="742950">
                <a:moveTo>
                  <a:pt x="364668" y="664209"/>
                </a:moveTo>
                <a:lnTo>
                  <a:pt x="348109" y="664209"/>
                </a:lnTo>
                <a:lnTo>
                  <a:pt x="350039" y="657859"/>
                </a:lnTo>
                <a:lnTo>
                  <a:pt x="351639" y="650239"/>
                </a:lnTo>
                <a:lnTo>
                  <a:pt x="352936" y="643889"/>
                </a:lnTo>
                <a:lnTo>
                  <a:pt x="353960" y="636269"/>
                </a:lnTo>
                <a:lnTo>
                  <a:pt x="326552" y="632459"/>
                </a:lnTo>
                <a:lnTo>
                  <a:pt x="298724" y="631189"/>
                </a:lnTo>
                <a:lnTo>
                  <a:pt x="370439" y="631189"/>
                </a:lnTo>
                <a:lnTo>
                  <a:pt x="370319" y="632459"/>
                </a:lnTo>
                <a:lnTo>
                  <a:pt x="370021" y="634999"/>
                </a:lnTo>
                <a:lnTo>
                  <a:pt x="369901" y="636269"/>
                </a:lnTo>
                <a:lnTo>
                  <a:pt x="369782" y="637539"/>
                </a:lnTo>
                <a:lnTo>
                  <a:pt x="368322" y="647699"/>
                </a:lnTo>
                <a:lnTo>
                  <a:pt x="365335" y="661669"/>
                </a:lnTo>
                <a:lnTo>
                  <a:pt x="364668" y="664209"/>
                </a:lnTo>
                <a:close/>
              </a:path>
              <a:path w="462279" h="742950">
                <a:moveTo>
                  <a:pt x="221771" y="676909"/>
                </a:moveTo>
                <a:lnTo>
                  <a:pt x="221651" y="674369"/>
                </a:lnTo>
                <a:lnTo>
                  <a:pt x="221532" y="671829"/>
                </a:lnTo>
                <a:lnTo>
                  <a:pt x="221413" y="669289"/>
                </a:lnTo>
                <a:lnTo>
                  <a:pt x="221293" y="662939"/>
                </a:lnTo>
                <a:lnTo>
                  <a:pt x="224935" y="659129"/>
                </a:lnTo>
                <a:lnTo>
                  <a:pt x="229234" y="659129"/>
                </a:lnTo>
                <a:lnTo>
                  <a:pt x="289030" y="657859"/>
                </a:lnTo>
                <a:lnTo>
                  <a:pt x="318855" y="659129"/>
                </a:lnTo>
                <a:lnTo>
                  <a:pt x="348109" y="664209"/>
                </a:lnTo>
                <a:lnTo>
                  <a:pt x="364668" y="664209"/>
                </a:lnTo>
                <a:lnTo>
                  <a:pt x="363334" y="669289"/>
                </a:lnTo>
                <a:lnTo>
                  <a:pt x="362617" y="671829"/>
                </a:lnTo>
                <a:lnTo>
                  <a:pt x="361582" y="674369"/>
                </a:lnTo>
                <a:lnTo>
                  <a:pt x="232279" y="674369"/>
                </a:lnTo>
                <a:lnTo>
                  <a:pt x="221771" y="676909"/>
                </a:lnTo>
                <a:close/>
              </a:path>
              <a:path w="462279" h="742950">
                <a:moveTo>
                  <a:pt x="315296" y="727709"/>
                </a:moveTo>
                <a:lnTo>
                  <a:pt x="229518" y="727709"/>
                </a:lnTo>
                <a:lnTo>
                  <a:pt x="257574" y="725169"/>
                </a:lnTo>
                <a:lnTo>
                  <a:pt x="283089" y="721359"/>
                </a:lnTo>
                <a:lnTo>
                  <a:pt x="321409" y="707389"/>
                </a:lnTo>
                <a:lnTo>
                  <a:pt x="342317" y="679449"/>
                </a:lnTo>
                <a:lnTo>
                  <a:pt x="318391" y="675639"/>
                </a:lnTo>
                <a:lnTo>
                  <a:pt x="293575" y="674369"/>
                </a:lnTo>
                <a:lnTo>
                  <a:pt x="361582" y="674369"/>
                </a:lnTo>
                <a:lnTo>
                  <a:pt x="361065" y="675639"/>
                </a:lnTo>
                <a:lnTo>
                  <a:pt x="360945" y="676909"/>
                </a:lnTo>
                <a:lnTo>
                  <a:pt x="359094" y="680719"/>
                </a:lnTo>
                <a:lnTo>
                  <a:pt x="358199" y="683259"/>
                </a:lnTo>
                <a:lnTo>
                  <a:pt x="357960" y="684529"/>
                </a:lnTo>
                <a:lnTo>
                  <a:pt x="349945" y="699769"/>
                </a:lnTo>
                <a:lnTo>
                  <a:pt x="339474" y="712469"/>
                </a:lnTo>
                <a:lnTo>
                  <a:pt x="326214" y="722629"/>
                </a:lnTo>
                <a:lnTo>
                  <a:pt x="315296" y="727709"/>
                </a:lnTo>
                <a:close/>
              </a:path>
            </a:pathLst>
          </a:custGeom>
          <a:solidFill>
            <a:srgbClr val="01B4E7"/>
          </a:solidFill>
        </p:spPr>
        <p:txBody>
          <a:bodyPr wrap="square" lIns="0" tIns="0" rIns="0" bIns="0" rtlCol="0"/>
          <a:lstStyle/>
          <a:p>
            <a:endParaRPr/>
          </a:p>
        </p:txBody>
      </p:sp>
      <p:sp>
        <p:nvSpPr>
          <p:cNvPr id="10" name="object 10"/>
          <p:cNvSpPr/>
          <p:nvPr/>
        </p:nvSpPr>
        <p:spPr>
          <a:xfrm>
            <a:off x="5989658" y="603944"/>
            <a:ext cx="18415" cy="91440"/>
          </a:xfrm>
          <a:custGeom>
            <a:avLst/>
            <a:gdLst/>
            <a:ahLst/>
            <a:cxnLst/>
            <a:rect l="l" t="t" r="r" b="b"/>
            <a:pathLst>
              <a:path w="18414" h="91440">
                <a:moveTo>
                  <a:pt x="10224" y="91238"/>
                </a:moveTo>
                <a:lnTo>
                  <a:pt x="4800" y="89292"/>
                </a:lnTo>
                <a:lnTo>
                  <a:pt x="2209" y="83424"/>
                </a:lnTo>
                <a:lnTo>
                  <a:pt x="1821" y="64527"/>
                </a:lnTo>
                <a:lnTo>
                  <a:pt x="1306" y="45630"/>
                </a:lnTo>
                <a:lnTo>
                  <a:pt x="689" y="26733"/>
                </a:lnTo>
                <a:lnTo>
                  <a:pt x="0" y="7836"/>
                </a:lnTo>
                <a:lnTo>
                  <a:pt x="2558" y="1959"/>
                </a:lnTo>
                <a:lnTo>
                  <a:pt x="7970" y="0"/>
                </a:lnTo>
                <a:lnTo>
                  <a:pt x="13383" y="1959"/>
                </a:lnTo>
                <a:lnTo>
                  <a:pt x="15941" y="7836"/>
                </a:lnTo>
                <a:lnTo>
                  <a:pt x="16630" y="26733"/>
                </a:lnTo>
                <a:lnTo>
                  <a:pt x="17247" y="45630"/>
                </a:lnTo>
                <a:lnTo>
                  <a:pt x="17763" y="64527"/>
                </a:lnTo>
                <a:lnTo>
                  <a:pt x="18150" y="83424"/>
                </a:lnTo>
                <a:lnTo>
                  <a:pt x="15626" y="89276"/>
                </a:lnTo>
                <a:lnTo>
                  <a:pt x="10224" y="91238"/>
                </a:lnTo>
                <a:close/>
              </a:path>
            </a:pathLst>
          </a:custGeom>
          <a:solidFill>
            <a:srgbClr val="01B4E7"/>
          </a:solidFill>
        </p:spPr>
        <p:txBody>
          <a:bodyPr wrap="square" lIns="0" tIns="0" rIns="0" bIns="0" rtlCol="0"/>
          <a:lstStyle/>
          <a:p>
            <a:endParaRPr/>
          </a:p>
        </p:txBody>
      </p:sp>
      <p:sp>
        <p:nvSpPr>
          <p:cNvPr id="11" name="object 11"/>
          <p:cNvSpPr/>
          <p:nvPr/>
        </p:nvSpPr>
        <p:spPr>
          <a:xfrm>
            <a:off x="6132714" y="641911"/>
            <a:ext cx="55880" cy="74930"/>
          </a:xfrm>
          <a:custGeom>
            <a:avLst/>
            <a:gdLst/>
            <a:ahLst/>
            <a:cxnLst/>
            <a:rect l="l" t="t" r="r" b="b"/>
            <a:pathLst>
              <a:path w="55879" h="74929">
                <a:moveTo>
                  <a:pt x="7164" y="74653"/>
                </a:moveTo>
                <a:lnTo>
                  <a:pt x="3880" y="72086"/>
                </a:lnTo>
                <a:lnTo>
                  <a:pt x="358" y="69339"/>
                </a:lnTo>
                <a:lnTo>
                  <a:pt x="0" y="64503"/>
                </a:lnTo>
                <a:lnTo>
                  <a:pt x="2447" y="60981"/>
                </a:lnTo>
                <a:lnTo>
                  <a:pt x="12230" y="46645"/>
                </a:lnTo>
                <a:lnTo>
                  <a:pt x="22046" y="32538"/>
                </a:lnTo>
                <a:lnTo>
                  <a:pt x="31616" y="18353"/>
                </a:lnTo>
                <a:lnTo>
                  <a:pt x="40659" y="3782"/>
                </a:lnTo>
                <a:lnTo>
                  <a:pt x="40361" y="4439"/>
                </a:lnTo>
                <a:lnTo>
                  <a:pt x="40062" y="5036"/>
                </a:lnTo>
                <a:lnTo>
                  <a:pt x="39883" y="5693"/>
                </a:lnTo>
                <a:lnTo>
                  <a:pt x="45746" y="0"/>
                </a:lnTo>
                <a:lnTo>
                  <a:pt x="52041" y="1252"/>
                </a:lnTo>
                <a:lnTo>
                  <a:pt x="55391" y="7129"/>
                </a:lnTo>
                <a:lnTo>
                  <a:pt x="52421" y="15306"/>
                </a:lnTo>
                <a:lnTo>
                  <a:pt x="43374" y="29319"/>
                </a:lnTo>
                <a:lnTo>
                  <a:pt x="34002" y="43136"/>
                </a:lnTo>
                <a:lnTo>
                  <a:pt x="24496" y="56875"/>
                </a:lnTo>
                <a:lnTo>
                  <a:pt x="15045" y="70653"/>
                </a:lnTo>
                <a:lnTo>
                  <a:pt x="12597" y="74235"/>
                </a:lnTo>
                <a:lnTo>
                  <a:pt x="7164" y="74653"/>
                </a:lnTo>
                <a:close/>
              </a:path>
            </a:pathLst>
          </a:custGeom>
          <a:solidFill>
            <a:srgbClr val="01B4E7"/>
          </a:solidFill>
        </p:spPr>
        <p:txBody>
          <a:bodyPr wrap="square" lIns="0" tIns="0" rIns="0" bIns="0" rtlCol="0"/>
          <a:lstStyle/>
          <a:p>
            <a:endParaRPr/>
          </a:p>
        </p:txBody>
      </p:sp>
      <p:sp>
        <p:nvSpPr>
          <p:cNvPr id="12" name="object 12"/>
          <p:cNvSpPr/>
          <p:nvPr/>
        </p:nvSpPr>
        <p:spPr>
          <a:xfrm>
            <a:off x="6261678" y="761762"/>
            <a:ext cx="73660" cy="59690"/>
          </a:xfrm>
          <a:custGeom>
            <a:avLst/>
            <a:gdLst/>
            <a:ahLst/>
            <a:cxnLst/>
            <a:rect l="l" t="t" r="r" b="b"/>
            <a:pathLst>
              <a:path w="73660" h="59690">
                <a:moveTo>
                  <a:pt x="10329" y="59467"/>
                </a:moveTo>
                <a:lnTo>
                  <a:pt x="5313" y="58929"/>
                </a:lnTo>
                <a:lnTo>
                  <a:pt x="0" y="52063"/>
                </a:lnTo>
                <a:lnTo>
                  <a:pt x="597" y="46869"/>
                </a:lnTo>
                <a:lnTo>
                  <a:pt x="33733" y="22509"/>
                </a:lnTo>
                <a:lnTo>
                  <a:pt x="55526" y="7224"/>
                </a:lnTo>
                <a:lnTo>
                  <a:pt x="60362" y="3104"/>
                </a:lnTo>
                <a:lnTo>
                  <a:pt x="67169" y="0"/>
                </a:lnTo>
                <a:lnTo>
                  <a:pt x="71408" y="6627"/>
                </a:lnTo>
                <a:lnTo>
                  <a:pt x="73557" y="10269"/>
                </a:lnTo>
                <a:lnTo>
                  <a:pt x="72363" y="14807"/>
                </a:lnTo>
                <a:lnTo>
                  <a:pt x="69378" y="16956"/>
                </a:lnTo>
                <a:lnTo>
                  <a:pt x="62798" y="21482"/>
                </a:lnTo>
                <a:lnTo>
                  <a:pt x="56235" y="26031"/>
                </a:lnTo>
                <a:lnTo>
                  <a:pt x="21136" y="51457"/>
                </a:lnTo>
                <a:lnTo>
                  <a:pt x="10329" y="59467"/>
                </a:lnTo>
                <a:close/>
              </a:path>
            </a:pathLst>
          </a:custGeom>
          <a:solidFill>
            <a:srgbClr val="01B4E7"/>
          </a:solidFill>
        </p:spPr>
        <p:txBody>
          <a:bodyPr wrap="square" lIns="0" tIns="0" rIns="0" bIns="0" rtlCol="0"/>
          <a:lstStyle/>
          <a:p>
            <a:endParaRPr/>
          </a:p>
        </p:txBody>
      </p:sp>
      <p:sp>
        <p:nvSpPr>
          <p:cNvPr id="13" name="object 13"/>
          <p:cNvSpPr/>
          <p:nvPr/>
        </p:nvSpPr>
        <p:spPr>
          <a:xfrm>
            <a:off x="6313988" y="947387"/>
            <a:ext cx="81280" cy="20320"/>
          </a:xfrm>
          <a:custGeom>
            <a:avLst/>
            <a:gdLst/>
            <a:ahLst/>
            <a:cxnLst/>
            <a:rect l="l" t="t" r="r" b="b"/>
            <a:pathLst>
              <a:path w="81279" h="20319">
                <a:moveTo>
                  <a:pt x="70288" y="19325"/>
                </a:moveTo>
                <a:lnTo>
                  <a:pt x="54840" y="17964"/>
                </a:lnTo>
                <a:lnTo>
                  <a:pt x="39181" y="16904"/>
                </a:lnTo>
                <a:lnTo>
                  <a:pt x="23511" y="16212"/>
                </a:lnTo>
                <a:lnTo>
                  <a:pt x="7814" y="15941"/>
                </a:lnTo>
                <a:lnTo>
                  <a:pt x="1961" y="13358"/>
                </a:lnTo>
                <a:lnTo>
                  <a:pt x="0" y="7948"/>
                </a:lnTo>
                <a:lnTo>
                  <a:pt x="1852" y="2806"/>
                </a:lnTo>
                <a:lnTo>
                  <a:pt x="1945" y="2549"/>
                </a:lnTo>
                <a:lnTo>
                  <a:pt x="7814" y="0"/>
                </a:lnTo>
                <a:lnTo>
                  <a:pt x="22858" y="267"/>
                </a:lnTo>
                <a:lnTo>
                  <a:pt x="37898" y="888"/>
                </a:lnTo>
                <a:lnTo>
                  <a:pt x="52926" y="1855"/>
                </a:lnTo>
                <a:lnTo>
                  <a:pt x="67937" y="3164"/>
                </a:lnTo>
                <a:lnTo>
                  <a:pt x="75228" y="3164"/>
                </a:lnTo>
                <a:lnTo>
                  <a:pt x="80893" y="5970"/>
                </a:lnTo>
                <a:lnTo>
                  <a:pt x="79323" y="13358"/>
                </a:lnTo>
                <a:lnTo>
                  <a:pt x="78207" y="17732"/>
                </a:lnTo>
                <a:lnTo>
                  <a:pt x="75689" y="19105"/>
                </a:lnTo>
                <a:lnTo>
                  <a:pt x="69490" y="19105"/>
                </a:lnTo>
                <a:lnTo>
                  <a:pt x="70288" y="19325"/>
                </a:lnTo>
                <a:close/>
              </a:path>
              <a:path w="81279" h="20319">
                <a:moveTo>
                  <a:pt x="75228" y="3164"/>
                </a:moveTo>
                <a:lnTo>
                  <a:pt x="67937" y="3164"/>
                </a:lnTo>
                <a:lnTo>
                  <a:pt x="74505" y="2806"/>
                </a:lnTo>
                <a:lnTo>
                  <a:pt x="75228" y="3164"/>
                </a:lnTo>
                <a:close/>
              </a:path>
              <a:path w="81279" h="20319">
                <a:moveTo>
                  <a:pt x="73609" y="20240"/>
                </a:moveTo>
                <a:lnTo>
                  <a:pt x="69490" y="19105"/>
                </a:lnTo>
                <a:lnTo>
                  <a:pt x="70423" y="19325"/>
                </a:lnTo>
                <a:lnTo>
                  <a:pt x="75286" y="19325"/>
                </a:lnTo>
                <a:lnTo>
                  <a:pt x="73609" y="20240"/>
                </a:lnTo>
                <a:close/>
              </a:path>
              <a:path w="81279" h="20319">
                <a:moveTo>
                  <a:pt x="75286" y="19325"/>
                </a:moveTo>
                <a:lnTo>
                  <a:pt x="70423" y="19325"/>
                </a:lnTo>
                <a:lnTo>
                  <a:pt x="69490" y="19105"/>
                </a:lnTo>
                <a:lnTo>
                  <a:pt x="75689" y="19105"/>
                </a:lnTo>
                <a:lnTo>
                  <a:pt x="75286" y="19325"/>
                </a:lnTo>
                <a:close/>
              </a:path>
            </a:pathLst>
          </a:custGeom>
          <a:solidFill>
            <a:srgbClr val="01B4E7"/>
          </a:solidFill>
        </p:spPr>
        <p:txBody>
          <a:bodyPr wrap="square" lIns="0" tIns="0" rIns="0" bIns="0" rtlCol="0"/>
          <a:lstStyle/>
          <a:p>
            <a:endParaRPr/>
          </a:p>
        </p:txBody>
      </p:sp>
      <p:sp>
        <p:nvSpPr>
          <p:cNvPr id="14" name="object 14"/>
          <p:cNvSpPr/>
          <p:nvPr/>
        </p:nvSpPr>
        <p:spPr>
          <a:xfrm>
            <a:off x="6293277" y="1091338"/>
            <a:ext cx="77470" cy="42545"/>
          </a:xfrm>
          <a:custGeom>
            <a:avLst/>
            <a:gdLst/>
            <a:ahLst/>
            <a:cxnLst/>
            <a:rect l="l" t="t" r="r" b="b"/>
            <a:pathLst>
              <a:path w="77470" h="42544">
                <a:moveTo>
                  <a:pt x="67452" y="42032"/>
                </a:moveTo>
                <a:lnTo>
                  <a:pt x="51623" y="35468"/>
                </a:lnTo>
                <a:lnTo>
                  <a:pt x="35928" y="28472"/>
                </a:lnTo>
                <a:lnTo>
                  <a:pt x="20232" y="21420"/>
                </a:lnTo>
                <a:lnTo>
                  <a:pt x="4403" y="14687"/>
                </a:lnTo>
                <a:lnTo>
                  <a:pt x="0" y="10041"/>
                </a:lnTo>
                <a:lnTo>
                  <a:pt x="298" y="4298"/>
                </a:lnTo>
                <a:lnTo>
                  <a:pt x="4201" y="78"/>
                </a:lnTo>
                <a:lnTo>
                  <a:pt x="10612" y="0"/>
                </a:lnTo>
                <a:lnTo>
                  <a:pt x="25967" y="6536"/>
                </a:lnTo>
                <a:lnTo>
                  <a:pt x="56430" y="20125"/>
                </a:lnTo>
                <a:lnTo>
                  <a:pt x="71751" y="26628"/>
                </a:lnTo>
                <a:lnTo>
                  <a:pt x="76738" y="30672"/>
                </a:lnTo>
                <a:lnTo>
                  <a:pt x="77169" y="36413"/>
                </a:lnTo>
                <a:lnTo>
                  <a:pt x="73817" y="41112"/>
                </a:lnTo>
                <a:lnTo>
                  <a:pt x="67452" y="42032"/>
                </a:lnTo>
                <a:close/>
              </a:path>
            </a:pathLst>
          </a:custGeom>
          <a:solidFill>
            <a:srgbClr val="01B4E7"/>
          </a:solidFill>
        </p:spPr>
        <p:txBody>
          <a:bodyPr wrap="square" lIns="0" tIns="0" rIns="0" bIns="0" rtlCol="0"/>
          <a:lstStyle/>
          <a:p>
            <a:endParaRPr/>
          </a:p>
        </p:txBody>
      </p:sp>
      <p:sp>
        <p:nvSpPr>
          <p:cNvPr id="15" name="object 15"/>
          <p:cNvSpPr/>
          <p:nvPr/>
        </p:nvSpPr>
        <p:spPr>
          <a:xfrm>
            <a:off x="5774598" y="684084"/>
            <a:ext cx="58419" cy="59690"/>
          </a:xfrm>
          <a:custGeom>
            <a:avLst/>
            <a:gdLst/>
            <a:ahLst/>
            <a:cxnLst/>
            <a:rect l="l" t="t" r="r" b="b"/>
            <a:pathLst>
              <a:path w="58420" h="59690">
                <a:moveTo>
                  <a:pt x="46749" y="59586"/>
                </a:moveTo>
                <a:lnTo>
                  <a:pt x="35933" y="48132"/>
                </a:lnTo>
                <a:lnTo>
                  <a:pt x="28046" y="39898"/>
                </a:lnTo>
                <a:lnTo>
                  <a:pt x="20003" y="31821"/>
                </a:lnTo>
                <a:lnTo>
                  <a:pt x="11702" y="24001"/>
                </a:lnTo>
                <a:lnTo>
                  <a:pt x="8060" y="20120"/>
                </a:lnTo>
                <a:lnTo>
                  <a:pt x="2447" y="17493"/>
                </a:lnTo>
                <a:lnTo>
                  <a:pt x="1253" y="11881"/>
                </a:lnTo>
                <a:lnTo>
                  <a:pt x="0" y="3940"/>
                </a:lnTo>
                <a:lnTo>
                  <a:pt x="10388" y="0"/>
                </a:lnTo>
                <a:lnTo>
                  <a:pt x="15045" y="5492"/>
                </a:lnTo>
                <a:lnTo>
                  <a:pt x="15699" y="6089"/>
                </a:lnTo>
                <a:lnTo>
                  <a:pt x="15404" y="6089"/>
                </a:lnTo>
                <a:lnTo>
                  <a:pt x="15603" y="6388"/>
                </a:lnTo>
                <a:lnTo>
                  <a:pt x="15881" y="6746"/>
                </a:lnTo>
                <a:lnTo>
                  <a:pt x="16060" y="7164"/>
                </a:lnTo>
                <a:lnTo>
                  <a:pt x="16876" y="7164"/>
                </a:lnTo>
                <a:lnTo>
                  <a:pt x="25444" y="14987"/>
                </a:lnTo>
                <a:lnTo>
                  <a:pt x="35539" y="24800"/>
                </a:lnTo>
                <a:lnTo>
                  <a:pt x="45389" y="34871"/>
                </a:lnTo>
                <a:lnTo>
                  <a:pt x="58034" y="48302"/>
                </a:lnTo>
                <a:lnTo>
                  <a:pt x="58153" y="53257"/>
                </a:lnTo>
                <a:lnTo>
                  <a:pt x="55048" y="56422"/>
                </a:lnTo>
                <a:lnTo>
                  <a:pt x="52003" y="59407"/>
                </a:lnTo>
                <a:lnTo>
                  <a:pt x="46749" y="59586"/>
                </a:lnTo>
                <a:close/>
              </a:path>
              <a:path w="58420" h="59690">
                <a:moveTo>
                  <a:pt x="16876" y="7164"/>
                </a:moveTo>
                <a:lnTo>
                  <a:pt x="16060" y="7164"/>
                </a:lnTo>
                <a:lnTo>
                  <a:pt x="15941" y="6746"/>
                </a:lnTo>
                <a:lnTo>
                  <a:pt x="15702" y="6388"/>
                </a:lnTo>
                <a:lnTo>
                  <a:pt x="15404" y="6089"/>
                </a:lnTo>
                <a:lnTo>
                  <a:pt x="15699" y="6089"/>
                </a:lnTo>
                <a:lnTo>
                  <a:pt x="16876" y="7164"/>
                </a:lnTo>
                <a:close/>
              </a:path>
            </a:pathLst>
          </a:custGeom>
          <a:solidFill>
            <a:srgbClr val="01B4E7"/>
          </a:solidFill>
        </p:spPr>
        <p:txBody>
          <a:bodyPr wrap="square" lIns="0" tIns="0" rIns="0" bIns="0" rtlCol="0"/>
          <a:lstStyle/>
          <a:p>
            <a:endParaRPr/>
          </a:p>
        </p:txBody>
      </p:sp>
      <p:sp>
        <p:nvSpPr>
          <p:cNvPr id="16" name="object 16"/>
          <p:cNvSpPr/>
          <p:nvPr/>
        </p:nvSpPr>
        <p:spPr>
          <a:xfrm>
            <a:off x="5652141" y="820094"/>
            <a:ext cx="62230" cy="39370"/>
          </a:xfrm>
          <a:custGeom>
            <a:avLst/>
            <a:gdLst/>
            <a:ahLst/>
            <a:cxnLst/>
            <a:rect l="l" t="t" r="r" b="b"/>
            <a:pathLst>
              <a:path w="62229" h="39369">
                <a:moveTo>
                  <a:pt x="56602" y="39125"/>
                </a:moveTo>
                <a:lnTo>
                  <a:pt x="50212" y="38390"/>
                </a:lnTo>
                <a:lnTo>
                  <a:pt x="33226" y="29226"/>
                </a:lnTo>
                <a:lnTo>
                  <a:pt x="24789" y="24738"/>
                </a:lnTo>
                <a:lnTo>
                  <a:pt x="16419" y="20419"/>
                </a:lnTo>
                <a:lnTo>
                  <a:pt x="10627" y="17135"/>
                </a:lnTo>
                <a:lnTo>
                  <a:pt x="0" y="15583"/>
                </a:lnTo>
                <a:lnTo>
                  <a:pt x="2268" y="6687"/>
                </a:lnTo>
                <a:lnTo>
                  <a:pt x="3403" y="2507"/>
                </a:lnTo>
                <a:lnTo>
                  <a:pt x="7881" y="0"/>
                </a:lnTo>
                <a:lnTo>
                  <a:pt x="12060" y="1134"/>
                </a:lnTo>
                <a:lnTo>
                  <a:pt x="23890" y="6405"/>
                </a:lnTo>
                <a:lnTo>
                  <a:pt x="35413" y="12359"/>
                </a:lnTo>
                <a:lnTo>
                  <a:pt x="46812" y="18581"/>
                </a:lnTo>
                <a:lnTo>
                  <a:pt x="58272" y="24658"/>
                </a:lnTo>
                <a:lnTo>
                  <a:pt x="62059" y="29801"/>
                </a:lnTo>
                <a:lnTo>
                  <a:pt x="61026" y="35442"/>
                </a:lnTo>
                <a:lnTo>
                  <a:pt x="56602" y="39125"/>
                </a:lnTo>
                <a:close/>
              </a:path>
            </a:pathLst>
          </a:custGeom>
          <a:solidFill>
            <a:srgbClr val="01B4E7"/>
          </a:solidFill>
        </p:spPr>
        <p:txBody>
          <a:bodyPr wrap="square" lIns="0" tIns="0" rIns="0" bIns="0" rtlCol="0"/>
          <a:lstStyle/>
          <a:p>
            <a:endParaRPr/>
          </a:p>
        </p:txBody>
      </p:sp>
      <p:sp>
        <p:nvSpPr>
          <p:cNvPr id="17" name="object 17"/>
          <p:cNvSpPr/>
          <p:nvPr/>
        </p:nvSpPr>
        <p:spPr>
          <a:xfrm>
            <a:off x="5643782" y="1009660"/>
            <a:ext cx="80010" cy="20955"/>
          </a:xfrm>
          <a:custGeom>
            <a:avLst/>
            <a:gdLst/>
            <a:ahLst/>
            <a:cxnLst/>
            <a:rect l="l" t="t" r="r" b="b"/>
            <a:pathLst>
              <a:path w="80010" h="20955">
                <a:moveTo>
                  <a:pt x="7940" y="20359"/>
                </a:moveTo>
                <a:lnTo>
                  <a:pt x="3642" y="20359"/>
                </a:lnTo>
                <a:lnTo>
                  <a:pt x="0" y="16777"/>
                </a:lnTo>
                <a:lnTo>
                  <a:pt x="0" y="8060"/>
                </a:lnTo>
                <a:lnTo>
                  <a:pt x="3642" y="4477"/>
                </a:lnTo>
                <a:lnTo>
                  <a:pt x="7940" y="4418"/>
                </a:lnTo>
                <a:lnTo>
                  <a:pt x="15406" y="4361"/>
                </a:lnTo>
                <a:lnTo>
                  <a:pt x="22621" y="4186"/>
                </a:lnTo>
                <a:lnTo>
                  <a:pt x="61988" y="1363"/>
                </a:lnTo>
                <a:lnTo>
                  <a:pt x="74751" y="0"/>
                </a:lnTo>
                <a:lnTo>
                  <a:pt x="78811" y="2925"/>
                </a:lnTo>
                <a:lnTo>
                  <a:pt x="79408" y="7284"/>
                </a:lnTo>
                <a:lnTo>
                  <a:pt x="80005" y="11463"/>
                </a:lnTo>
                <a:lnTo>
                  <a:pt x="76960" y="15762"/>
                </a:lnTo>
                <a:lnTo>
                  <a:pt x="72602" y="16180"/>
                </a:lnTo>
                <a:lnTo>
                  <a:pt x="63215" y="17187"/>
                </a:lnTo>
                <a:lnTo>
                  <a:pt x="53929" y="18061"/>
                </a:lnTo>
                <a:lnTo>
                  <a:pt x="14996" y="20302"/>
                </a:lnTo>
                <a:lnTo>
                  <a:pt x="7940" y="20359"/>
                </a:lnTo>
                <a:close/>
              </a:path>
            </a:pathLst>
          </a:custGeom>
          <a:solidFill>
            <a:srgbClr val="01B4E7"/>
          </a:solidFill>
        </p:spPr>
        <p:txBody>
          <a:bodyPr wrap="square" lIns="0" tIns="0" rIns="0" bIns="0" rtlCol="0"/>
          <a:lstStyle/>
          <a:p>
            <a:endParaRPr/>
          </a:p>
        </p:txBody>
      </p:sp>
      <p:sp>
        <p:nvSpPr>
          <p:cNvPr id="18" name="object 18"/>
          <p:cNvSpPr/>
          <p:nvPr/>
        </p:nvSpPr>
        <p:spPr>
          <a:xfrm>
            <a:off x="5699667" y="1136356"/>
            <a:ext cx="63500" cy="62230"/>
          </a:xfrm>
          <a:custGeom>
            <a:avLst/>
            <a:gdLst/>
            <a:ahLst/>
            <a:cxnLst/>
            <a:rect l="l" t="t" r="r" b="b"/>
            <a:pathLst>
              <a:path w="63500" h="62230">
                <a:moveTo>
                  <a:pt x="8099" y="62109"/>
                </a:moveTo>
                <a:lnTo>
                  <a:pt x="2507" y="58989"/>
                </a:lnTo>
                <a:lnTo>
                  <a:pt x="0" y="55705"/>
                </a:lnTo>
                <a:lnTo>
                  <a:pt x="417" y="50511"/>
                </a:lnTo>
                <a:lnTo>
                  <a:pt x="3761" y="47943"/>
                </a:lnTo>
                <a:lnTo>
                  <a:pt x="13844" y="37823"/>
                </a:lnTo>
                <a:lnTo>
                  <a:pt x="18916" y="32813"/>
                </a:lnTo>
                <a:lnTo>
                  <a:pt x="24061" y="27882"/>
                </a:lnTo>
                <a:lnTo>
                  <a:pt x="30289" y="21760"/>
                </a:lnTo>
                <a:lnTo>
                  <a:pt x="36450" y="15583"/>
                </a:lnTo>
                <a:lnTo>
                  <a:pt x="42566" y="9360"/>
                </a:lnTo>
                <a:lnTo>
                  <a:pt x="48660" y="3104"/>
                </a:lnTo>
                <a:lnTo>
                  <a:pt x="51705" y="0"/>
                </a:lnTo>
                <a:lnTo>
                  <a:pt x="56899" y="59"/>
                </a:lnTo>
                <a:lnTo>
                  <a:pt x="59944" y="3164"/>
                </a:lnTo>
                <a:lnTo>
                  <a:pt x="63049" y="6269"/>
                </a:lnTo>
                <a:lnTo>
                  <a:pt x="62989" y="11344"/>
                </a:lnTo>
                <a:lnTo>
                  <a:pt x="59944" y="14448"/>
                </a:lnTo>
                <a:lnTo>
                  <a:pt x="50827" y="23780"/>
                </a:lnTo>
                <a:lnTo>
                  <a:pt x="41592" y="32994"/>
                </a:lnTo>
                <a:lnTo>
                  <a:pt x="32279" y="42130"/>
                </a:lnTo>
                <a:lnTo>
                  <a:pt x="22927" y="51227"/>
                </a:lnTo>
                <a:lnTo>
                  <a:pt x="18544" y="55832"/>
                </a:lnTo>
                <a:lnTo>
                  <a:pt x="13523" y="60258"/>
                </a:lnTo>
                <a:lnTo>
                  <a:pt x="8099" y="62109"/>
                </a:lnTo>
                <a:close/>
              </a:path>
            </a:pathLst>
          </a:custGeom>
          <a:solidFill>
            <a:srgbClr val="01B4E7"/>
          </a:solidFill>
        </p:spPr>
        <p:txBody>
          <a:bodyPr wrap="square" lIns="0" tIns="0" rIns="0" bIns="0" rtlCol="0"/>
          <a:lstStyle/>
          <a:p>
            <a:endParaRPr/>
          </a:p>
        </p:txBody>
      </p:sp>
      <p:sp>
        <p:nvSpPr>
          <p:cNvPr id="19" name="object 19"/>
          <p:cNvSpPr txBox="1">
            <a:spLocks noGrp="1"/>
          </p:cNvSpPr>
          <p:nvPr>
            <p:ph type="title"/>
          </p:nvPr>
        </p:nvSpPr>
        <p:spPr>
          <a:prstGeom prst="rect">
            <a:avLst/>
          </a:prstGeom>
        </p:spPr>
        <p:txBody>
          <a:bodyPr vert="horz" wrap="square" lIns="0" tIns="406798" rIns="0" bIns="0" rtlCol="0">
            <a:spAutoFit/>
          </a:bodyPr>
          <a:lstStyle/>
          <a:p>
            <a:pPr marL="833119">
              <a:lnSpc>
                <a:spcPct val="100000"/>
              </a:lnSpc>
              <a:spcBef>
                <a:spcPts val="125"/>
              </a:spcBef>
            </a:pPr>
            <a:r>
              <a:rPr sz="4900" spc="280" dirty="0">
                <a:latin typeface="Marujo" panose="02000503000000000000" pitchFamily="2" charset="0"/>
              </a:rPr>
              <a:t>Key</a:t>
            </a:r>
            <a:r>
              <a:rPr sz="4900" spc="204" dirty="0">
                <a:latin typeface="Marujo" panose="02000503000000000000" pitchFamily="2" charset="0"/>
              </a:rPr>
              <a:t> </a:t>
            </a:r>
            <a:r>
              <a:rPr sz="4900" spc="265" dirty="0">
                <a:latin typeface="Marujo" panose="02000503000000000000" pitchFamily="2" charset="0"/>
              </a:rPr>
              <a:t>findings</a:t>
            </a:r>
            <a:endParaRPr sz="4900" dirty="0">
              <a:latin typeface="Marujo" panose="02000503000000000000" pitchFamily="2" charset="0"/>
            </a:endParaRPr>
          </a:p>
        </p:txBody>
      </p:sp>
      <p:sp>
        <p:nvSpPr>
          <p:cNvPr id="20" name="object 20"/>
          <p:cNvSpPr txBox="1">
            <a:spLocks noGrp="1"/>
          </p:cNvSpPr>
          <p:nvPr>
            <p:ph type="body" idx="1"/>
          </p:nvPr>
        </p:nvSpPr>
        <p:spPr>
          <a:prstGeom prst="rect">
            <a:avLst/>
          </a:prstGeom>
        </p:spPr>
        <p:txBody>
          <a:bodyPr vert="horz" wrap="square" lIns="0" tIns="13970" rIns="0" bIns="0" rtlCol="0">
            <a:spAutoFit/>
          </a:bodyPr>
          <a:lstStyle/>
          <a:p>
            <a:pPr marL="12700">
              <a:lnSpc>
                <a:spcPct val="100000"/>
              </a:lnSpc>
              <a:spcBef>
                <a:spcPts val="110"/>
              </a:spcBef>
            </a:pPr>
            <a:r>
              <a:rPr spc="65" dirty="0">
                <a:latin typeface="Marujo" panose="02000503000000000000" pitchFamily="2" charset="0"/>
              </a:rPr>
              <a:t>Availability</a:t>
            </a:r>
            <a:endParaRPr lang="pt-PT" spc="65" dirty="0">
              <a:latin typeface="Marujo" panose="02000503000000000000" pitchFamily="2" charset="0"/>
            </a:endParaRPr>
          </a:p>
          <a:p>
            <a:pPr>
              <a:lnSpc>
                <a:spcPct val="100000"/>
              </a:lnSpc>
              <a:spcBef>
                <a:spcPts val="3180"/>
              </a:spcBef>
            </a:pPr>
            <a:endParaRPr lang="pt-PT" spc="65" dirty="0"/>
          </a:p>
          <a:p>
            <a:pPr marL="585470">
              <a:lnSpc>
                <a:spcPct val="100000"/>
              </a:lnSpc>
            </a:pPr>
            <a:r>
              <a:rPr b="0" spc="175" dirty="0">
                <a:solidFill>
                  <a:srgbClr val="000000"/>
                </a:solidFill>
                <a:latin typeface="Effra" panose="02000506080000020004" pitchFamily="2" charset="0"/>
              </a:rPr>
              <a:t>Foods</a:t>
            </a:r>
            <a:r>
              <a:rPr b="0" spc="45" dirty="0">
                <a:solidFill>
                  <a:srgbClr val="000000"/>
                </a:solidFill>
                <a:latin typeface="Effra" panose="02000506080000020004" pitchFamily="2" charset="0"/>
              </a:rPr>
              <a:t> </a:t>
            </a:r>
            <a:r>
              <a:rPr b="0" dirty="0">
                <a:solidFill>
                  <a:srgbClr val="000000"/>
                </a:solidFill>
                <a:latin typeface="Effra" panose="02000506080000020004" pitchFamily="2" charset="0"/>
              </a:rPr>
              <a:t>with</a:t>
            </a:r>
            <a:r>
              <a:rPr b="0" spc="80" dirty="0">
                <a:solidFill>
                  <a:srgbClr val="000000"/>
                </a:solidFill>
                <a:latin typeface="Effra" panose="02000506080000020004" pitchFamily="2" charset="0"/>
              </a:rPr>
              <a:t> </a:t>
            </a:r>
            <a:r>
              <a:rPr b="0" spc="-25" dirty="0">
                <a:solidFill>
                  <a:srgbClr val="000000"/>
                </a:solidFill>
                <a:latin typeface="Effra" panose="02000506080000020004" pitchFamily="2" charset="0"/>
              </a:rPr>
              <a:t>different</a:t>
            </a:r>
            <a:r>
              <a:rPr b="0" spc="85" dirty="0">
                <a:solidFill>
                  <a:srgbClr val="000000"/>
                </a:solidFill>
                <a:latin typeface="Effra" panose="02000506080000020004" pitchFamily="2" charset="0"/>
              </a:rPr>
              <a:t> </a:t>
            </a:r>
            <a:r>
              <a:rPr b="0" spc="120" dirty="0">
                <a:solidFill>
                  <a:srgbClr val="000000"/>
                </a:solidFill>
                <a:latin typeface="Effra" panose="02000506080000020004" pitchFamily="2" charset="0"/>
              </a:rPr>
              <a:t>costs</a:t>
            </a:r>
            <a:r>
              <a:rPr b="0" spc="80" dirty="0">
                <a:solidFill>
                  <a:srgbClr val="000000"/>
                </a:solidFill>
                <a:latin typeface="Effra" panose="02000506080000020004" pitchFamily="2" charset="0"/>
              </a:rPr>
              <a:t> </a:t>
            </a:r>
            <a:r>
              <a:rPr b="0" dirty="0">
                <a:solidFill>
                  <a:srgbClr val="000000"/>
                </a:solidFill>
                <a:latin typeface="Effra" panose="02000506080000020004" pitchFamily="2" charset="0"/>
              </a:rPr>
              <a:t>in</a:t>
            </a:r>
            <a:r>
              <a:rPr b="0" spc="80" dirty="0">
                <a:solidFill>
                  <a:srgbClr val="000000"/>
                </a:solidFill>
                <a:latin typeface="Effra" panose="02000506080000020004" pitchFamily="2" charset="0"/>
              </a:rPr>
              <a:t> </a:t>
            </a:r>
            <a:r>
              <a:rPr b="0" spc="100" dirty="0">
                <a:solidFill>
                  <a:srgbClr val="000000"/>
                </a:solidFill>
                <a:latin typeface="Effra" panose="02000506080000020004" pitchFamily="2" charset="0"/>
              </a:rPr>
              <a:t>each</a:t>
            </a:r>
            <a:r>
              <a:rPr b="0" spc="85" dirty="0">
                <a:solidFill>
                  <a:srgbClr val="000000"/>
                </a:solidFill>
                <a:latin typeface="Effra" panose="02000506080000020004" pitchFamily="2" charset="0"/>
              </a:rPr>
              <a:t> </a:t>
            </a:r>
            <a:r>
              <a:rPr b="0" dirty="0">
                <a:solidFill>
                  <a:srgbClr val="000000"/>
                </a:solidFill>
                <a:latin typeface="Effra" panose="02000506080000020004" pitchFamily="2" charset="0"/>
              </a:rPr>
              <a:t>country</a:t>
            </a:r>
            <a:r>
              <a:rPr b="0" spc="80" dirty="0">
                <a:solidFill>
                  <a:srgbClr val="000000"/>
                </a:solidFill>
                <a:latin typeface="Effra" panose="02000506080000020004" pitchFamily="2" charset="0"/>
              </a:rPr>
              <a:t> </a:t>
            </a:r>
            <a:r>
              <a:rPr b="0" spc="-1620" dirty="0">
                <a:solidFill>
                  <a:srgbClr val="000000"/>
                </a:solidFill>
                <a:latin typeface="Effra" panose="02000506080000020004" pitchFamily="2" charset="0"/>
                <a:cs typeface="Cambria"/>
              </a:rPr>
              <a:t>⟶</a:t>
            </a:r>
            <a:r>
              <a:rPr b="0" spc="335" dirty="0">
                <a:solidFill>
                  <a:srgbClr val="000000"/>
                </a:solidFill>
                <a:latin typeface="Effra" panose="02000506080000020004" pitchFamily="2" charset="0"/>
                <a:cs typeface="Cambria"/>
              </a:rPr>
              <a:t> </a:t>
            </a:r>
            <a:r>
              <a:rPr lang="pt-PT" b="0" spc="335" dirty="0">
                <a:solidFill>
                  <a:srgbClr val="000000"/>
                </a:solidFill>
                <a:latin typeface="Effra" panose="02000506080000020004" pitchFamily="2" charset="0"/>
                <a:cs typeface="Cambria"/>
              </a:rPr>
              <a:t>  </a:t>
            </a:r>
            <a:r>
              <a:rPr b="0" dirty="0">
                <a:solidFill>
                  <a:srgbClr val="000000"/>
                </a:solidFill>
                <a:latin typeface="Effra" panose="02000506080000020004" pitchFamily="2" charset="0"/>
              </a:rPr>
              <a:t>olive</a:t>
            </a:r>
            <a:r>
              <a:rPr b="0" spc="80" dirty="0">
                <a:solidFill>
                  <a:srgbClr val="000000"/>
                </a:solidFill>
                <a:latin typeface="Effra" panose="02000506080000020004" pitchFamily="2" charset="0"/>
              </a:rPr>
              <a:t> </a:t>
            </a:r>
            <a:r>
              <a:rPr b="0" spc="-50" dirty="0">
                <a:solidFill>
                  <a:srgbClr val="000000"/>
                </a:solidFill>
                <a:latin typeface="Effra" panose="02000506080000020004" pitchFamily="2" charset="0"/>
              </a:rPr>
              <a:t>oil;</a:t>
            </a:r>
            <a:r>
              <a:rPr b="0" spc="-55" dirty="0">
                <a:solidFill>
                  <a:srgbClr val="000000"/>
                </a:solidFill>
                <a:latin typeface="Effra" panose="02000506080000020004" pitchFamily="2" charset="0"/>
              </a:rPr>
              <a:t> </a:t>
            </a:r>
            <a:r>
              <a:rPr b="0" spc="50" dirty="0">
                <a:solidFill>
                  <a:srgbClr val="000000"/>
                </a:solidFill>
                <a:latin typeface="Effra" panose="02000506080000020004" pitchFamily="2" charset="0"/>
              </a:rPr>
              <a:t>nuts</a:t>
            </a:r>
            <a:r>
              <a:rPr b="0" spc="85" dirty="0">
                <a:solidFill>
                  <a:srgbClr val="000000"/>
                </a:solidFill>
                <a:latin typeface="Effra" panose="02000506080000020004" pitchFamily="2" charset="0"/>
              </a:rPr>
              <a:t> </a:t>
            </a:r>
            <a:r>
              <a:rPr b="0" spc="95" dirty="0">
                <a:solidFill>
                  <a:srgbClr val="000000"/>
                </a:solidFill>
                <a:latin typeface="Effra" panose="02000506080000020004" pitchFamily="2" charset="0"/>
              </a:rPr>
              <a:t>and</a:t>
            </a:r>
            <a:r>
              <a:rPr b="0" spc="80" dirty="0">
                <a:solidFill>
                  <a:srgbClr val="000000"/>
                </a:solidFill>
                <a:latin typeface="Effra" panose="02000506080000020004" pitchFamily="2" charset="0"/>
              </a:rPr>
              <a:t> </a:t>
            </a:r>
            <a:r>
              <a:rPr b="0" spc="160" dirty="0">
                <a:solidFill>
                  <a:srgbClr val="000000"/>
                </a:solidFill>
                <a:latin typeface="Effra" panose="02000506080000020004" pitchFamily="2" charset="0"/>
              </a:rPr>
              <a:t>seeds</a:t>
            </a:r>
          </a:p>
          <a:p>
            <a:pPr>
              <a:lnSpc>
                <a:spcPct val="100000"/>
              </a:lnSpc>
            </a:pPr>
            <a:endParaRPr b="0" spc="160" dirty="0">
              <a:solidFill>
                <a:srgbClr val="000000"/>
              </a:solidFill>
              <a:latin typeface="Trebuchet MS"/>
              <a:cs typeface="Trebuchet MS"/>
            </a:endParaRPr>
          </a:p>
          <a:p>
            <a:pPr>
              <a:lnSpc>
                <a:spcPct val="100000"/>
              </a:lnSpc>
              <a:spcBef>
                <a:spcPts val="570"/>
              </a:spcBef>
            </a:pPr>
            <a:endParaRPr b="0" spc="160" dirty="0">
              <a:solidFill>
                <a:srgbClr val="000000"/>
              </a:solidFill>
              <a:latin typeface="Trebuchet MS"/>
              <a:cs typeface="Trebuchet MS"/>
            </a:endParaRPr>
          </a:p>
          <a:p>
            <a:pPr marL="585470" marR="1019810">
              <a:lnSpc>
                <a:spcPct val="116100"/>
              </a:lnSpc>
            </a:pPr>
            <a:r>
              <a:rPr b="0" spc="85" dirty="0">
                <a:solidFill>
                  <a:srgbClr val="000000"/>
                </a:solidFill>
                <a:latin typeface="Effra" panose="02000506080000020004" pitchFamily="2" charset="0"/>
              </a:rPr>
              <a:t>Low</a:t>
            </a:r>
            <a:r>
              <a:rPr b="0" spc="65" dirty="0">
                <a:solidFill>
                  <a:srgbClr val="000000"/>
                </a:solidFill>
                <a:latin typeface="Effra" panose="02000506080000020004" pitchFamily="2" charset="0"/>
              </a:rPr>
              <a:t> </a:t>
            </a:r>
            <a:r>
              <a:rPr b="0" dirty="0">
                <a:solidFill>
                  <a:srgbClr val="000000"/>
                </a:solidFill>
                <a:latin typeface="Effra" panose="02000506080000020004" pitchFamily="2" charset="0"/>
              </a:rPr>
              <a:t>availability</a:t>
            </a:r>
            <a:r>
              <a:rPr b="0" spc="95" dirty="0">
                <a:solidFill>
                  <a:srgbClr val="000000"/>
                </a:solidFill>
                <a:latin typeface="Effra" panose="02000506080000020004" pitchFamily="2" charset="0"/>
              </a:rPr>
              <a:t> </a:t>
            </a:r>
            <a:r>
              <a:rPr b="0" dirty="0">
                <a:solidFill>
                  <a:srgbClr val="000000"/>
                </a:solidFill>
                <a:latin typeface="Effra" panose="02000506080000020004" pitchFamily="2" charset="0"/>
              </a:rPr>
              <a:t>of</a:t>
            </a:r>
            <a:r>
              <a:rPr b="0" spc="90" dirty="0">
                <a:solidFill>
                  <a:srgbClr val="000000"/>
                </a:solidFill>
                <a:latin typeface="Effra" panose="02000506080000020004" pitchFamily="2" charset="0"/>
              </a:rPr>
              <a:t> </a:t>
            </a:r>
            <a:r>
              <a:rPr b="0" dirty="0">
                <a:solidFill>
                  <a:srgbClr val="000000"/>
                </a:solidFill>
                <a:latin typeface="Effra" panose="02000506080000020004" pitchFamily="2" charset="0"/>
              </a:rPr>
              <a:t>olive</a:t>
            </a:r>
            <a:r>
              <a:rPr b="0" spc="90" dirty="0">
                <a:solidFill>
                  <a:srgbClr val="000000"/>
                </a:solidFill>
                <a:latin typeface="Effra" panose="02000506080000020004" pitchFamily="2" charset="0"/>
              </a:rPr>
              <a:t> </a:t>
            </a:r>
            <a:r>
              <a:rPr b="0" dirty="0">
                <a:solidFill>
                  <a:srgbClr val="000000"/>
                </a:solidFill>
                <a:latin typeface="Effra" panose="02000506080000020004" pitchFamily="2" charset="0"/>
              </a:rPr>
              <a:t>oil</a:t>
            </a:r>
            <a:r>
              <a:rPr b="0" spc="95" dirty="0">
                <a:solidFill>
                  <a:srgbClr val="000000"/>
                </a:solidFill>
                <a:latin typeface="Effra" panose="02000506080000020004" pitchFamily="2" charset="0"/>
              </a:rPr>
              <a:t> </a:t>
            </a:r>
            <a:r>
              <a:rPr b="0" spc="-1620" dirty="0">
                <a:solidFill>
                  <a:srgbClr val="000000"/>
                </a:solidFill>
                <a:latin typeface="Effra" panose="02000506080000020004" pitchFamily="2" charset="0"/>
                <a:cs typeface="Cambria"/>
              </a:rPr>
              <a:t>⟶</a:t>
            </a:r>
            <a:r>
              <a:rPr b="0" spc="335" dirty="0">
                <a:solidFill>
                  <a:srgbClr val="000000"/>
                </a:solidFill>
                <a:latin typeface="Effra" panose="02000506080000020004" pitchFamily="2" charset="0"/>
                <a:cs typeface="Cambria"/>
              </a:rPr>
              <a:t> </a:t>
            </a:r>
            <a:r>
              <a:rPr lang="pt-PT" b="0" spc="335" dirty="0">
                <a:solidFill>
                  <a:srgbClr val="000000"/>
                </a:solidFill>
                <a:latin typeface="Effra" panose="02000506080000020004" pitchFamily="2" charset="0"/>
                <a:cs typeface="Cambria"/>
              </a:rPr>
              <a:t>  </a:t>
            </a:r>
            <a:r>
              <a:rPr b="0" dirty="0">
                <a:solidFill>
                  <a:srgbClr val="000000"/>
                </a:solidFill>
                <a:latin typeface="Effra" panose="02000506080000020004" pitchFamily="2" charset="0"/>
              </a:rPr>
              <a:t>not</a:t>
            </a:r>
            <a:r>
              <a:rPr b="0" spc="90" dirty="0">
                <a:solidFill>
                  <a:srgbClr val="000000"/>
                </a:solidFill>
                <a:latin typeface="Effra" panose="02000506080000020004" pitchFamily="2" charset="0"/>
              </a:rPr>
              <a:t> </a:t>
            </a:r>
            <a:r>
              <a:rPr b="0" dirty="0">
                <a:solidFill>
                  <a:srgbClr val="000000"/>
                </a:solidFill>
                <a:latin typeface="Effra" panose="02000506080000020004" pitchFamily="2" charset="0"/>
              </a:rPr>
              <a:t>mentioned</a:t>
            </a:r>
            <a:r>
              <a:rPr b="0" spc="95" dirty="0">
                <a:solidFill>
                  <a:srgbClr val="000000"/>
                </a:solidFill>
                <a:latin typeface="Effra" panose="02000506080000020004" pitchFamily="2" charset="0"/>
              </a:rPr>
              <a:t> </a:t>
            </a:r>
            <a:r>
              <a:rPr b="0" dirty="0">
                <a:solidFill>
                  <a:srgbClr val="000000"/>
                </a:solidFill>
                <a:latin typeface="Effra" panose="02000506080000020004" pitchFamily="2" charset="0"/>
              </a:rPr>
              <a:t>in</a:t>
            </a:r>
            <a:r>
              <a:rPr b="0" spc="90" dirty="0">
                <a:solidFill>
                  <a:srgbClr val="000000"/>
                </a:solidFill>
                <a:latin typeface="Effra" panose="02000506080000020004" pitchFamily="2" charset="0"/>
              </a:rPr>
              <a:t> </a:t>
            </a:r>
            <a:r>
              <a:rPr b="0" dirty="0">
                <a:solidFill>
                  <a:srgbClr val="000000"/>
                </a:solidFill>
                <a:latin typeface="Effra" panose="02000506080000020004" pitchFamily="2" charset="0"/>
              </a:rPr>
              <a:t>the</a:t>
            </a:r>
            <a:r>
              <a:rPr b="0" spc="90" dirty="0">
                <a:solidFill>
                  <a:srgbClr val="000000"/>
                </a:solidFill>
                <a:latin typeface="Effra" panose="02000506080000020004" pitchFamily="2" charset="0"/>
              </a:rPr>
              <a:t> </a:t>
            </a:r>
            <a:r>
              <a:rPr b="0" spc="130" dirty="0">
                <a:solidFill>
                  <a:srgbClr val="000000"/>
                </a:solidFill>
                <a:latin typeface="Effra" panose="02000506080000020004" pitchFamily="2" charset="0"/>
              </a:rPr>
              <a:t>menus</a:t>
            </a:r>
            <a:r>
              <a:rPr b="0" spc="95" dirty="0">
                <a:solidFill>
                  <a:srgbClr val="000000"/>
                </a:solidFill>
                <a:latin typeface="Effra" panose="02000506080000020004" pitchFamily="2" charset="0"/>
              </a:rPr>
              <a:t> </a:t>
            </a:r>
            <a:r>
              <a:rPr b="0" spc="60" dirty="0">
                <a:solidFill>
                  <a:srgbClr val="000000"/>
                </a:solidFill>
                <a:latin typeface="Effra" panose="02000506080000020004" pitchFamily="2" charset="0"/>
              </a:rPr>
              <a:t>(NA); </a:t>
            </a:r>
            <a:r>
              <a:rPr b="0" spc="85" dirty="0">
                <a:solidFill>
                  <a:srgbClr val="000000"/>
                </a:solidFill>
                <a:latin typeface="Effra" panose="02000506080000020004" pitchFamily="2" charset="0"/>
              </a:rPr>
              <a:t>Mainly</a:t>
            </a:r>
            <a:r>
              <a:rPr b="0" spc="35" dirty="0">
                <a:solidFill>
                  <a:srgbClr val="000000"/>
                </a:solidFill>
                <a:latin typeface="Effra" panose="02000506080000020004" pitchFamily="2" charset="0"/>
              </a:rPr>
              <a:t> </a:t>
            </a:r>
            <a:r>
              <a:rPr b="0" spc="140" dirty="0">
                <a:solidFill>
                  <a:srgbClr val="000000"/>
                </a:solidFill>
                <a:latin typeface="Effra" panose="02000506080000020004" pitchFamily="2" charset="0"/>
              </a:rPr>
              <a:t>used</a:t>
            </a:r>
            <a:r>
              <a:rPr b="0" spc="40" dirty="0">
                <a:solidFill>
                  <a:srgbClr val="000000"/>
                </a:solidFill>
                <a:latin typeface="Effra" panose="02000506080000020004" pitchFamily="2" charset="0"/>
              </a:rPr>
              <a:t> </a:t>
            </a:r>
            <a:r>
              <a:rPr b="0" dirty="0">
                <a:solidFill>
                  <a:srgbClr val="000000"/>
                </a:solidFill>
                <a:latin typeface="Effra" panose="02000506080000020004" pitchFamily="2" charset="0"/>
              </a:rPr>
              <a:t>for</a:t>
            </a:r>
            <a:r>
              <a:rPr b="0" spc="40" dirty="0">
                <a:solidFill>
                  <a:srgbClr val="000000"/>
                </a:solidFill>
                <a:latin typeface="Effra" panose="02000506080000020004" pitchFamily="2" charset="0"/>
              </a:rPr>
              <a:t> </a:t>
            </a:r>
            <a:r>
              <a:rPr b="0" spc="155" dirty="0">
                <a:solidFill>
                  <a:srgbClr val="000000"/>
                </a:solidFill>
                <a:latin typeface="Effra" panose="02000506080000020004" pitchFamily="2" charset="0"/>
              </a:rPr>
              <a:t>seasoning</a:t>
            </a:r>
            <a:r>
              <a:rPr b="0" spc="40" dirty="0">
                <a:solidFill>
                  <a:srgbClr val="000000"/>
                </a:solidFill>
                <a:latin typeface="Effra" panose="02000506080000020004" pitchFamily="2" charset="0"/>
              </a:rPr>
              <a:t> </a:t>
            </a:r>
            <a:r>
              <a:rPr b="0" spc="95" dirty="0">
                <a:solidFill>
                  <a:srgbClr val="000000"/>
                </a:solidFill>
                <a:latin typeface="Effra" panose="02000506080000020004" pitchFamily="2" charset="0"/>
              </a:rPr>
              <a:t>and</a:t>
            </a:r>
            <a:r>
              <a:rPr b="0" spc="40" dirty="0">
                <a:solidFill>
                  <a:srgbClr val="000000"/>
                </a:solidFill>
                <a:latin typeface="Effra" panose="02000506080000020004" pitchFamily="2" charset="0"/>
              </a:rPr>
              <a:t> </a:t>
            </a:r>
            <a:r>
              <a:rPr b="0" dirty="0">
                <a:solidFill>
                  <a:srgbClr val="000000"/>
                </a:solidFill>
                <a:latin typeface="Effra" panose="02000506080000020004" pitchFamily="2" charset="0"/>
              </a:rPr>
              <a:t>not</a:t>
            </a:r>
            <a:r>
              <a:rPr b="0" spc="35" dirty="0">
                <a:solidFill>
                  <a:srgbClr val="000000"/>
                </a:solidFill>
                <a:latin typeface="Effra" panose="02000506080000020004" pitchFamily="2" charset="0"/>
              </a:rPr>
              <a:t> </a:t>
            </a:r>
            <a:r>
              <a:rPr b="0" dirty="0">
                <a:solidFill>
                  <a:srgbClr val="000000"/>
                </a:solidFill>
                <a:latin typeface="Effra" panose="02000506080000020004" pitchFamily="2" charset="0"/>
              </a:rPr>
              <a:t>for</a:t>
            </a:r>
            <a:r>
              <a:rPr b="0" spc="40" dirty="0">
                <a:solidFill>
                  <a:srgbClr val="000000"/>
                </a:solidFill>
                <a:latin typeface="Effra" panose="02000506080000020004" pitchFamily="2" charset="0"/>
              </a:rPr>
              <a:t> </a:t>
            </a:r>
            <a:r>
              <a:rPr b="0" spc="80" dirty="0">
                <a:solidFill>
                  <a:srgbClr val="000000"/>
                </a:solidFill>
                <a:latin typeface="Effra" panose="02000506080000020004" pitchFamily="2" charset="0"/>
              </a:rPr>
              <a:t>cooking</a:t>
            </a:r>
          </a:p>
        </p:txBody>
      </p:sp>
      <p:sp>
        <p:nvSpPr>
          <p:cNvPr id="21" name="object 21"/>
          <p:cNvSpPr txBox="1"/>
          <p:nvPr/>
        </p:nvSpPr>
        <p:spPr>
          <a:xfrm>
            <a:off x="1589119" y="6361638"/>
            <a:ext cx="12279281" cy="444994"/>
          </a:xfrm>
          <a:prstGeom prst="rect">
            <a:avLst/>
          </a:prstGeom>
        </p:spPr>
        <p:txBody>
          <a:bodyPr vert="horz" wrap="square" lIns="0" tIns="13970" rIns="0" bIns="0" rtlCol="0">
            <a:spAutoFit/>
          </a:bodyPr>
          <a:lstStyle/>
          <a:p>
            <a:pPr marL="12700">
              <a:lnSpc>
                <a:spcPct val="100000"/>
              </a:lnSpc>
              <a:spcBef>
                <a:spcPts val="110"/>
              </a:spcBef>
            </a:pPr>
            <a:r>
              <a:rPr sz="2800" spc="295" dirty="0">
                <a:latin typeface="Effra" panose="02000506080000020004" pitchFamily="2" charset="0"/>
                <a:cs typeface="Trebuchet MS"/>
              </a:rPr>
              <a:t>Eggs</a:t>
            </a:r>
            <a:r>
              <a:rPr sz="2800" spc="70" dirty="0">
                <a:latin typeface="Effra" panose="02000506080000020004" pitchFamily="2" charset="0"/>
                <a:cs typeface="Trebuchet MS"/>
              </a:rPr>
              <a:t> </a:t>
            </a:r>
            <a:r>
              <a:rPr sz="2800" dirty="0">
                <a:latin typeface="Effra" panose="02000506080000020004" pitchFamily="2" charset="0"/>
                <a:cs typeface="Trebuchet MS"/>
              </a:rPr>
              <a:t>not</a:t>
            </a:r>
            <a:r>
              <a:rPr sz="2800" spc="90" dirty="0">
                <a:latin typeface="Effra" panose="02000506080000020004" pitchFamily="2" charset="0"/>
                <a:cs typeface="Trebuchet MS"/>
              </a:rPr>
              <a:t> </a:t>
            </a:r>
            <a:r>
              <a:rPr sz="2800" spc="150" dirty="0">
                <a:latin typeface="Effra" panose="02000506080000020004" pitchFamily="2" charset="0"/>
                <a:cs typeface="Trebuchet MS"/>
              </a:rPr>
              <a:t>seen</a:t>
            </a:r>
            <a:r>
              <a:rPr sz="2800" spc="95" dirty="0">
                <a:latin typeface="Effra" panose="02000506080000020004" pitchFamily="2" charset="0"/>
                <a:cs typeface="Trebuchet MS"/>
              </a:rPr>
              <a:t> </a:t>
            </a:r>
            <a:r>
              <a:rPr sz="2800" spc="215" dirty="0">
                <a:latin typeface="Effra" panose="02000506080000020004" pitchFamily="2" charset="0"/>
                <a:cs typeface="Trebuchet MS"/>
              </a:rPr>
              <a:t>as</a:t>
            </a:r>
            <a:r>
              <a:rPr sz="2800" spc="90" dirty="0">
                <a:latin typeface="Effra" panose="02000506080000020004" pitchFamily="2" charset="0"/>
                <a:cs typeface="Trebuchet MS"/>
              </a:rPr>
              <a:t> </a:t>
            </a:r>
            <a:r>
              <a:rPr sz="2800" spc="130" dirty="0">
                <a:latin typeface="Effra" panose="02000506080000020004" pitchFamily="2" charset="0"/>
                <a:cs typeface="Trebuchet MS"/>
              </a:rPr>
              <a:t>good</a:t>
            </a:r>
            <a:r>
              <a:rPr sz="2800" spc="95" dirty="0">
                <a:latin typeface="Effra" panose="02000506080000020004" pitchFamily="2" charset="0"/>
                <a:cs typeface="Trebuchet MS"/>
              </a:rPr>
              <a:t> </a:t>
            </a:r>
            <a:r>
              <a:rPr sz="2800" spc="110" dirty="0">
                <a:latin typeface="Effra" panose="02000506080000020004" pitchFamily="2" charset="0"/>
                <a:cs typeface="Trebuchet MS"/>
              </a:rPr>
              <a:t>source</a:t>
            </a:r>
            <a:r>
              <a:rPr sz="2800" spc="90" dirty="0">
                <a:latin typeface="Effra" panose="02000506080000020004" pitchFamily="2" charset="0"/>
                <a:cs typeface="Trebuchet MS"/>
              </a:rPr>
              <a:t> </a:t>
            </a:r>
            <a:r>
              <a:rPr sz="2800" dirty="0">
                <a:latin typeface="Effra" panose="02000506080000020004" pitchFamily="2" charset="0"/>
                <a:cs typeface="Trebuchet MS"/>
              </a:rPr>
              <a:t>of</a:t>
            </a:r>
            <a:r>
              <a:rPr sz="2800" spc="95" dirty="0">
                <a:latin typeface="Effra" panose="02000506080000020004" pitchFamily="2" charset="0"/>
                <a:cs typeface="Trebuchet MS"/>
              </a:rPr>
              <a:t> </a:t>
            </a:r>
            <a:r>
              <a:rPr sz="2800" dirty="0">
                <a:latin typeface="Effra" panose="02000506080000020004" pitchFamily="2" charset="0"/>
                <a:cs typeface="Trebuchet MS"/>
              </a:rPr>
              <a:t>protein</a:t>
            </a:r>
            <a:r>
              <a:rPr sz="2800" spc="95" dirty="0">
                <a:latin typeface="Effra" panose="02000506080000020004" pitchFamily="2" charset="0"/>
                <a:cs typeface="Trebuchet MS"/>
              </a:rPr>
              <a:t> </a:t>
            </a:r>
            <a:r>
              <a:rPr sz="2800" spc="-1620" dirty="0">
                <a:latin typeface="Effra" panose="02000506080000020004" pitchFamily="2" charset="0"/>
                <a:cs typeface="Cambria"/>
              </a:rPr>
              <a:t>⟶</a:t>
            </a:r>
            <a:r>
              <a:rPr sz="2800" spc="335" dirty="0">
                <a:latin typeface="Effra" panose="02000506080000020004" pitchFamily="2" charset="0"/>
                <a:cs typeface="Cambria"/>
              </a:rPr>
              <a:t> </a:t>
            </a:r>
            <a:r>
              <a:rPr lang="pt-PT" sz="2800" spc="335" dirty="0">
                <a:latin typeface="Effra" panose="02000506080000020004" pitchFamily="2" charset="0"/>
                <a:cs typeface="Cambria"/>
              </a:rPr>
              <a:t>  </a:t>
            </a:r>
            <a:r>
              <a:rPr sz="2800" dirty="0">
                <a:latin typeface="Effra" panose="02000506080000020004" pitchFamily="2" charset="0"/>
                <a:cs typeface="Trebuchet MS"/>
              </a:rPr>
              <a:t>barrier</a:t>
            </a:r>
            <a:r>
              <a:rPr sz="2800" spc="90" dirty="0">
                <a:latin typeface="Effra" panose="02000506080000020004" pitchFamily="2" charset="0"/>
                <a:cs typeface="Trebuchet MS"/>
              </a:rPr>
              <a:t> </a:t>
            </a:r>
            <a:r>
              <a:rPr sz="2800" dirty="0">
                <a:latin typeface="Effra" panose="02000506080000020004" pitchFamily="2" charset="0"/>
                <a:cs typeface="Trebuchet MS"/>
              </a:rPr>
              <a:t>to</a:t>
            </a:r>
            <a:r>
              <a:rPr sz="2800" spc="95" dirty="0">
                <a:latin typeface="Effra" panose="02000506080000020004" pitchFamily="2" charset="0"/>
                <a:cs typeface="Trebuchet MS"/>
              </a:rPr>
              <a:t> </a:t>
            </a:r>
            <a:r>
              <a:rPr sz="2800" spc="75" dirty="0">
                <a:latin typeface="Effra" panose="02000506080000020004" pitchFamily="2" charset="0"/>
                <a:cs typeface="Trebuchet MS"/>
              </a:rPr>
              <a:t>sustainable</a:t>
            </a:r>
            <a:r>
              <a:rPr sz="2800" spc="90" dirty="0">
                <a:latin typeface="Effra" panose="02000506080000020004" pitchFamily="2" charset="0"/>
                <a:cs typeface="Trebuchet MS"/>
              </a:rPr>
              <a:t> </a:t>
            </a:r>
            <a:r>
              <a:rPr sz="2800" spc="-10" dirty="0">
                <a:latin typeface="Effra" panose="02000506080000020004" pitchFamily="2" charset="0"/>
                <a:cs typeface="Trebuchet MS"/>
              </a:rPr>
              <a:t>diets</a:t>
            </a:r>
            <a:endParaRPr sz="2800" dirty="0">
              <a:latin typeface="Effra" panose="02000506080000020004" pitchFamily="2" charset="0"/>
              <a:cs typeface="Trebuchet MS"/>
            </a:endParaRPr>
          </a:p>
        </p:txBody>
      </p:sp>
      <p:sp>
        <p:nvSpPr>
          <p:cNvPr id="22" name="object 22"/>
          <p:cNvSpPr/>
          <p:nvPr/>
        </p:nvSpPr>
        <p:spPr>
          <a:xfrm>
            <a:off x="1288873" y="7949123"/>
            <a:ext cx="12689840" cy="1012190"/>
          </a:xfrm>
          <a:custGeom>
            <a:avLst/>
            <a:gdLst/>
            <a:ahLst/>
            <a:cxnLst/>
            <a:rect l="l" t="t" r="r" b="b"/>
            <a:pathLst>
              <a:path w="12689840" h="1012190">
                <a:moveTo>
                  <a:pt x="12204139" y="1011664"/>
                </a:moveTo>
                <a:lnTo>
                  <a:pt x="485774" y="1011664"/>
                </a:lnTo>
                <a:lnTo>
                  <a:pt x="437762" y="1009287"/>
                </a:lnTo>
                <a:lnTo>
                  <a:pt x="390562" y="1002243"/>
                </a:lnTo>
                <a:lnTo>
                  <a:pt x="344494" y="990666"/>
                </a:lnTo>
                <a:lnTo>
                  <a:pt x="299876" y="974686"/>
                </a:lnTo>
                <a:lnTo>
                  <a:pt x="257028" y="954436"/>
                </a:lnTo>
                <a:lnTo>
                  <a:pt x="216266" y="930048"/>
                </a:lnTo>
                <a:lnTo>
                  <a:pt x="177911" y="901653"/>
                </a:lnTo>
                <a:lnTo>
                  <a:pt x="142280" y="869384"/>
                </a:lnTo>
                <a:lnTo>
                  <a:pt x="110010" y="833752"/>
                </a:lnTo>
                <a:lnTo>
                  <a:pt x="81615" y="795397"/>
                </a:lnTo>
                <a:lnTo>
                  <a:pt x="57227" y="754635"/>
                </a:lnTo>
                <a:lnTo>
                  <a:pt x="36977" y="711787"/>
                </a:lnTo>
                <a:lnTo>
                  <a:pt x="20997" y="667169"/>
                </a:lnTo>
                <a:lnTo>
                  <a:pt x="9420" y="621101"/>
                </a:lnTo>
                <a:lnTo>
                  <a:pt x="2377" y="573902"/>
                </a:lnTo>
                <a:lnTo>
                  <a:pt x="0" y="525889"/>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12204139" y="0"/>
                </a:lnTo>
                <a:lnTo>
                  <a:pt x="12252152" y="2377"/>
                </a:lnTo>
                <a:lnTo>
                  <a:pt x="12299352" y="9420"/>
                </a:lnTo>
                <a:lnTo>
                  <a:pt x="12345419" y="20997"/>
                </a:lnTo>
                <a:lnTo>
                  <a:pt x="12390037" y="36977"/>
                </a:lnTo>
                <a:lnTo>
                  <a:pt x="12432886" y="57227"/>
                </a:lnTo>
                <a:lnTo>
                  <a:pt x="12473647" y="81615"/>
                </a:lnTo>
                <a:lnTo>
                  <a:pt x="12512003" y="110010"/>
                </a:lnTo>
                <a:lnTo>
                  <a:pt x="12547634" y="142280"/>
                </a:lnTo>
                <a:lnTo>
                  <a:pt x="12579904" y="177911"/>
                </a:lnTo>
                <a:lnTo>
                  <a:pt x="12608299" y="216266"/>
                </a:lnTo>
                <a:lnTo>
                  <a:pt x="12632687" y="257028"/>
                </a:lnTo>
                <a:lnTo>
                  <a:pt x="12652937" y="299876"/>
                </a:lnTo>
                <a:lnTo>
                  <a:pt x="12668917" y="344494"/>
                </a:lnTo>
                <a:lnTo>
                  <a:pt x="12680494" y="390562"/>
                </a:lnTo>
                <a:lnTo>
                  <a:pt x="12687537" y="437762"/>
                </a:lnTo>
                <a:lnTo>
                  <a:pt x="12689271" y="472785"/>
                </a:lnTo>
                <a:lnTo>
                  <a:pt x="12689271" y="538878"/>
                </a:lnTo>
                <a:lnTo>
                  <a:pt x="12680494" y="621101"/>
                </a:lnTo>
                <a:lnTo>
                  <a:pt x="12668917" y="667169"/>
                </a:lnTo>
                <a:lnTo>
                  <a:pt x="12652937" y="711787"/>
                </a:lnTo>
                <a:lnTo>
                  <a:pt x="12632687" y="754635"/>
                </a:lnTo>
                <a:lnTo>
                  <a:pt x="12608299" y="795397"/>
                </a:lnTo>
                <a:lnTo>
                  <a:pt x="12579904" y="833752"/>
                </a:lnTo>
                <a:lnTo>
                  <a:pt x="12547634" y="869384"/>
                </a:lnTo>
                <a:lnTo>
                  <a:pt x="12512003" y="901653"/>
                </a:lnTo>
                <a:lnTo>
                  <a:pt x="12473647" y="930048"/>
                </a:lnTo>
                <a:lnTo>
                  <a:pt x="12432886" y="954436"/>
                </a:lnTo>
                <a:lnTo>
                  <a:pt x="12390037" y="974686"/>
                </a:lnTo>
                <a:lnTo>
                  <a:pt x="12345419" y="990666"/>
                </a:lnTo>
                <a:lnTo>
                  <a:pt x="12299352" y="1002243"/>
                </a:lnTo>
                <a:lnTo>
                  <a:pt x="12252152" y="1009287"/>
                </a:lnTo>
                <a:lnTo>
                  <a:pt x="12204139" y="1011664"/>
                </a:lnTo>
                <a:close/>
              </a:path>
            </a:pathLst>
          </a:custGeom>
          <a:solidFill>
            <a:srgbClr val="01B4E7">
              <a:alpha val="29998"/>
            </a:srgbClr>
          </a:solidFill>
        </p:spPr>
        <p:txBody>
          <a:bodyPr wrap="square" lIns="0" tIns="0" rIns="0" bIns="0" rtlCol="0"/>
          <a:lstStyle/>
          <a:p>
            <a:endParaRPr/>
          </a:p>
        </p:txBody>
      </p:sp>
      <p:sp>
        <p:nvSpPr>
          <p:cNvPr id="23" name="object 23"/>
          <p:cNvSpPr txBox="1"/>
          <p:nvPr/>
        </p:nvSpPr>
        <p:spPr>
          <a:xfrm>
            <a:off x="1589119" y="8170676"/>
            <a:ext cx="11918315" cy="454659"/>
          </a:xfrm>
          <a:prstGeom prst="rect">
            <a:avLst/>
          </a:prstGeom>
        </p:spPr>
        <p:txBody>
          <a:bodyPr vert="horz" wrap="square" lIns="0" tIns="13970" rIns="0" bIns="0" rtlCol="0">
            <a:spAutoFit/>
          </a:bodyPr>
          <a:lstStyle/>
          <a:p>
            <a:pPr marL="12700">
              <a:lnSpc>
                <a:spcPct val="100000"/>
              </a:lnSpc>
              <a:spcBef>
                <a:spcPts val="110"/>
              </a:spcBef>
            </a:pPr>
            <a:r>
              <a:rPr sz="2800" spc="110" dirty="0">
                <a:latin typeface="Effra" panose="02000506080000020004" pitchFamily="2" charset="0"/>
                <a:cs typeface="Trebuchet MS"/>
              </a:rPr>
              <a:t>Seasonality</a:t>
            </a:r>
            <a:r>
              <a:rPr sz="2800" spc="15" dirty="0">
                <a:latin typeface="Effra" panose="02000506080000020004" pitchFamily="2" charset="0"/>
                <a:cs typeface="Trebuchet MS"/>
              </a:rPr>
              <a:t> </a:t>
            </a:r>
            <a:r>
              <a:rPr sz="2800" spc="-50" dirty="0">
                <a:latin typeface="Effra" panose="02000506080000020004" pitchFamily="2" charset="0"/>
                <a:cs typeface="Trebuchet MS"/>
              </a:rPr>
              <a:t>difficult</a:t>
            </a:r>
            <a:r>
              <a:rPr sz="2800" spc="20" dirty="0">
                <a:latin typeface="Effra" panose="02000506080000020004" pitchFamily="2" charset="0"/>
                <a:cs typeface="Trebuchet MS"/>
              </a:rPr>
              <a:t> </a:t>
            </a:r>
            <a:r>
              <a:rPr sz="2800" dirty="0">
                <a:latin typeface="Effra" panose="02000506080000020004" pitchFamily="2" charset="0"/>
                <a:cs typeface="Trebuchet MS"/>
              </a:rPr>
              <a:t>to</a:t>
            </a:r>
            <a:r>
              <a:rPr sz="2800" spc="15" dirty="0">
                <a:latin typeface="Effra" panose="02000506080000020004" pitchFamily="2" charset="0"/>
                <a:cs typeface="Trebuchet MS"/>
              </a:rPr>
              <a:t> </a:t>
            </a:r>
            <a:r>
              <a:rPr sz="2800" spc="265" dirty="0">
                <a:latin typeface="Effra" panose="02000506080000020004" pitchFamily="2" charset="0"/>
                <a:cs typeface="Trebuchet MS"/>
              </a:rPr>
              <a:t>assess</a:t>
            </a:r>
            <a:r>
              <a:rPr sz="2800" spc="20" dirty="0">
                <a:latin typeface="Effra" panose="02000506080000020004" pitchFamily="2" charset="0"/>
                <a:cs typeface="Trebuchet MS"/>
              </a:rPr>
              <a:t> </a:t>
            </a:r>
            <a:r>
              <a:rPr sz="2800" dirty="0">
                <a:latin typeface="Effra" panose="02000506080000020004" pitchFamily="2" charset="0"/>
                <a:cs typeface="Trebuchet MS"/>
              </a:rPr>
              <a:t>-</a:t>
            </a:r>
            <a:r>
              <a:rPr sz="2800" spc="15" dirty="0">
                <a:latin typeface="Effra" panose="02000506080000020004" pitchFamily="2" charset="0"/>
                <a:cs typeface="Trebuchet MS"/>
              </a:rPr>
              <a:t> </a:t>
            </a:r>
            <a:r>
              <a:rPr sz="2800" dirty="0">
                <a:latin typeface="Effra" panose="02000506080000020004" pitchFamily="2" charset="0"/>
                <a:cs typeface="Trebuchet MS"/>
              </a:rPr>
              <a:t>availability</a:t>
            </a:r>
            <a:r>
              <a:rPr sz="2800" spc="20" dirty="0">
                <a:latin typeface="Effra" panose="02000506080000020004" pitchFamily="2" charset="0"/>
                <a:cs typeface="Trebuchet MS"/>
              </a:rPr>
              <a:t> </a:t>
            </a:r>
            <a:r>
              <a:rPr sz="2800" dirty="0">
                <a:latin typeface="Effra" panose="02000506080000020004" pitchFamily="2" charset="0"/>
                <a:cs typeface="Trebuchet MS"/>
              </a:rPr>
              <a:t>of</a:t>
            </a:r>
            <a:r>
              <a:rPr sz="2800" spc="20" dirty="0">
                <a:latin typeface="Effra" panose="02000506080000020004" pitchFamily="2" charset="0"/>
                <a:cs typeface="Trebuchet MS"/>
              </a:rPr>
              <a:t> </a:t>
            </a:r>
            <a:r>
              <a:rPr sz="2800" dirty="0">
                <a:latin typeface="Effra" panose="02000506080000020004" pitchFamily="2" charset="0"/>
                <a:cs typeface="Trebuchet MS"/>
              </a:rPr>
              <a:t>all</a:t>
            </a:r>
            <a:r>
              <a:rPr sz="2800" spc="15" dirty="0">
                <a:latin typeface="Effra" panose="02000506080000020004" pitchFamily="2" charset="0"/>
                <a:cs typeface="Trebuchet MS"/>
              </a:rPr>
              <a:t> </a:t>
            </a:r>
            <a:r>
              <a:rPr sz="2800" spc="65" dirty="0">
                <a:latin typeface="Effra" panose="02000506080000020004" pitchFamily="2" charset="0"/>
                <a:cs typeface="Trebuchet MS"/>
              </a:rPr>
              <a:t>types</a:t>
            </a:r>
            <a:r>
              <a:rPr sz="2800" spc="20" dirty="0">
                <a:latin typeface="Effra" panose="02000506080000020004" pitchFamily="2" charset="0"/>
                <a:cs typeface="Trebuchet MS"/>
              </a:rPr>
              <a:t> </a:t>
            </a:r>
            <a:r>
              <a:rPr sz="2800" dirty="0">
                <a:latin typeface="Effra" panose="02000506080000020004" pitchFamily="2" charset="0"/>
                <a:cs typeface="Trebuchet MS"/>
              </a:rPr>
              <a:t>of</a:t>
            </a:r>
            <a:r>
              <a:rPr sz="2800" spc="15" dirty="0">
                <a:latin typeface="Effra" panose="02000506080000020004" pitchFamily="2" charset="0"/>
                <a:cs typeface="Trebuchet MS"/>
              </a:rPr>
              <a:t> </a:t>
            </a:r>
            <a:r>
              <a:rPr sz="2800" spc="75" dirty="0">
                <a:latin typeface="Effra" panose="02000506080000020004" pitchFamily="2" charset="0"/>
                <a:cs typeface="Trebuchet MS"/>
              </a:rPr>
              <a:t>foods</a:t>
            </a:r>
            <a:r>
              <a:rPr sz="2800" spc="20" dirty="0">
                <a:latin typeface="Effra" panose="02000506080000020004" pitchFamily="2" charset="0"/>
                <a:cs typeface="Trebuchet MS"/>
              </a:rPr>
              <a:t> </a:t>
            </a:r>
            <a:r>
              <a:rPr sz="2800" dirty="0">
                <a:latin typeface="Effra" panose="02000506080000020004" pitchFamily="2" charset="0"/>
                <a:cs typeface="Trebuchet MS"/>
              </a:rPr>
              <a:t>all</a:t>
            </a:r>
            <a:r>
              <a:rPr sz="2800" spc="15" dirty="0">
                <a:latin typeface="Effra" panose="02000506080000020004" pitchFamily="2" charset="0"/>
                <a:cs typeface="Trebuchet MS"/>
              </a:rPr>
              <a:t> </a:t>
            </a:r>
            <a:r>
              <a:rPr sz="2800" spc="-20" dirty="0">
                <a:latin typeface="Effra" panose="02000506080000020004" pitchFamily="2" charset="0"/>
                <a:cs typeface="Trebuchet MS"/>
              </a:rPr>
              <a:t>year</a:t>
            </a:r>
            <a:endParaRPr sz="2800" dirty="0">
              <a:latin typeface="Effra" panose="02000506080000020004" pitchFamily="2" charset="0"/>
              <a:cs typeface="Trebuchet M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Retângulo: Cantos Arredondados 21">
            <a:extLst>
              <a:ext uri="{FF2B5EF4-FFF2-40B4-BE49-F238E27FC236}">
                <a16:creationId xmlns:a16="http://schemas.microsoft.com/office/drawing/2014/main" id="{3513F872-CDCC-4EEB-FD76-60AA92D2DE3F}"/>
              </a:ext>
            </a:extLst>
          </p:cNvPr>
          <p:cNvSpPr/>
          <p:nvPr/>
        </p:nvSpPr>
        <p:spPr>
          <a:xfrm>
            <a:off x="8382000" y="3009900"/>
            <a:ext cx="4191000" cy="26670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tângulo: Cantos Arredondados 20">
            <a:extLst>
              <a:ext uri="{FF2B5EF4-FFF2-40B4-BE49-F238E27FC236}">
                <a16:creationId xmlns:a16="http://schemas.microsoft.com/office/drawing/2014/main" id="{E16498A2-8979-BA6A-012A-BE5744F3ED4E}"/>
              </a:ext>
            </a:extLst>
          </p:cNvPr>
          <p:cNvSpPr/>
          <p:nvPr/>
        </p:nvSpPr>
        <p:spPr>
          <a:xfrm>
            <a:off x="2667000" y="3009900"/>
            <a:ext cx="4191000" cy="26670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bject 8"/>
          <p:cNvSpPr txBox="1">
            <a:spLocks noGrp="1"/>
          </p:cNvSpPr>
          <p:nvPr>
            <p:ph type="title"/>
          </p:nvPr>
        </p:nvSpPr>
        <p:spPr>
          <a:prstGeom prst="rect">
            <a:avLst/>
          </a:prstGeom>
        </p:spPr>
        <p:txBody>
          <a:bodyPr vert="horz" wrap="square" lIns="0" tIns="435792" rIns="0" bIns="0" rtlCol="0">
            <a:spAutoFit/>
          </a:bodyPr>
          <a:lstStyle/>
          <a:p>
            <a:pPr marL="819785">
              <a:lnSpc>
                <a:spcPct val="100000"/>
              </a:lnSpc>
              <a:spcBef>
                <a:spcPts val="125"/>
              </a:spcBef>
            </a:pPr>
            <a:r>
              <a:rPr sz="4900" spc="280" dirty="0">
                <a:latin typeface="Marujo" panose="02000503000000000000" pitchFamily="2" charset="0"/>
              </a:rPr>
              <a:t>Key</a:t>
            </a:r>
            <a:r>
              <a:rPr sz="4900" spc="204" dirty="0">
                <a:latin typeface="Marujo" panose="02000503000000000000" pitchFamily="2" charset="0"/>
              </a:rPr>
              <a:t> </a:t>
            </a:r>
            <a:r>
              <a:rPr sz="4900" spc="265" dirty="0">
                <a:latin typeface="Marujo" panose="02000503000000000000" pitchFamily="2" charset="0"/>
              </a:rPr>
              <a:t>findings</a:t>
            </a:r>
            <a:endParaRPr sz="4900" dirty="0">
              <a:latin typeface="Marujo" panose="02000503000000000000" pitchFamily="2" charset="0"/>
            </a:endParaRPr>
          </a:p>
        </p:txBody>
      </p:sp>
      <p:sp>
        <p:nvSpPr>
          <p:cNvPr id="9" name="object 9"/>
          <p:cNvSpPr txBox="1"/>
          <p:nvPr/>
        </p:nvSpPr>
        <p:spPr>
          <a:xfrm>
            <a:off x="2766825" y="3307113"/>
            <a:ext cx="4028440" cy="2006600"/>
          </a:xfrm>
          <a:prstGeom prst="rect">
            <a:avLst/>
          </a:prstGeom>
        </p:spPr>
        <p:txBody>
          <a:bodyPr vert="horz" wrap="square" lIns="0" tIns="12065" rIns="0" bIns="0" rtlCol="0">
            <a:spAutoFit/>
          </a:bodyPr>
          <a:lstStyle/>
          <a:p>
            <a:pPr marL="12065" marR="5080" algn="ctr">
              <a:lnSpc>
                <a:spcPct val="116100"/>
              </a:lnSpc>
              <a:spcBef>
                <a:spcPts val="95"/>
              </a:spcBef>
            </a:pPr>
            <a:r>
              <a:rPr sz="2800" spc="85" dirty="0">
                <a:latin typeface="Effra" panose="02000506080000020004" pitchFamily="2" charset="0"/>
                <a:cs typeface="Trebuchet MS"/>
              </a:rPr>
              <a:t>Low</a:t>
            </a:r>
            <a:r>
              <a:rPr sz="2800" spc="145" dirty="0">
                <a:latin typeface="Effra" panose="02000506080000020004" pitchFamily="2" charset="0"/>
                <a:cs typeface="Trebuchet MS"/>
              </a:rPr>
              <a:t> </a:t>
            </a:r>
            <a:r>
              <a:rPr sz="2800" spc="60" dirty="0">
                <a:latin typeface="Effra" panose="02000506080000020004" pitchFamily="2" charset="0"/>
                <a:cs typeface="Trebuchet MS"/>
              </a:rPr>
              <a:t>compliance</a:t>
            </a:r>
            <a:r>
              <a:rPr sz="2800" spc="145" dirty="0">
                <a:latin typeface="Effra" panose="02000506080000020004" pitchFamily="2" charset="0"/>
                <a:cs typeface="Trebuchet MS"/>
              </a:rPr>
              <a:t> </a:t>
            </a:r>
            <a:r>
              <a:rPr sz="2800" dirty="0">
                <a:latin typeface="Effra" panose="02000506080000020004" pitchFamily="2" charset="0"/>
                <a:cs typeface="Trebuchet MS"/>
              </a:rPr>
              <a:t>by</a:t>
            </a:r>
            <a:r>
              <a:rPr sz="2800" spc="145" dirty="0">
                <a:latin typeface="Effra" panose="02000506080000020004" pitchFamily="2" charset="0"/>
                <a:cs typeface="Trebuchet MS"/>
              </a:rPr>
              <a:t> </a:t>
            </a:r>
            <a:r>
              <a:rPr sz="2800" spc="-25" dirty="0">
                <a:latin typeface="Effra" panose="02000506080000020004" pitchFamily="2" charset="0"/>
                <a:cs typeface="Trebuchet MS"/>
              </a:rPr>
              <a:t>low </a:t>
            </a:r>
            <a:r>
              <a:rPr sz="2800" dirty="0">
                <a:latin typeface="Effra" panose="02000506080000020004" pitchFamily="2" charset="0"/>
                <a:cs typeface="Trebuchet MS"/>
              </a:rPr>
              <a:t>variety</a:t>
            </a:r>
            <a:r>
              <a:rPr sz="2800" spc="110" dirty="0">
                <a:latin typeface="Effra" panose="02000506080000020004" pitchFamily="2" charset="0"/>
                <a:cs typeface="Trebuchet MS"/>
              </a:rPr>
              <a:t> </a:t>
            </a:r>
            <a:r>
              <a:rPr sz="2800" dirty="0">
                <a:latin typeface="Effra" panose="02000506080000020004" pitchFamily="2" charset="0"/>
                <a:cs typeface="Trebuchet MS"/>
              </a:rPr>
              <a:t>of</a:t>
            </a:r>
            <a:r>
              <a:rPr sz="2800" spc="110" dirty="0">
                <a:latin typeface="Effra" panose="02000506080000020004" pitchFamily="2" charset="0"/>
                <a:cs typeface="Trebuchet MS"/>
              </a:rPr>
              <a:t> </a:t>
            </a:r>
            <a:r>
              <a:rPr sz="2800" dirty="0">
                <a:latin typeface="Effra" panose="02000506080000020004" pitchFamily="2" charset="0"/>
                <a:cs typeface="Trebuchet MS"/>
              </a:rPr>
              <a:t>key</a:t>
            </a:r>
            <a:r>
              <a:rPr sz="2800" spc="114" dirty="0">
                <a:latin typeface="Effra" panose="02000506080000020004" pitchFamily="2" charset="0"/>
                <a:cs typeface="Trebuchet MS"/>
              </a:rPr>
              <a:t> </a:t>
            </a:r>
            <a:r>
              <a:rPr sz="2800" spc="365" dirty="0">
                <a:latin typeface="Effra" panose="02000506080000020004" pitchFamily="2" charset="0"/>
                <a:cs typeface="Trebuchet MS"/>
              </a:rPr>
              <a:t>MD</a:t>
            </a:r>
            <a:r>
              <a:rPr sz="2800" spc="110" dirty="0">
                <a:latin typeface="Effra" panose="02000506080000020004" pitchFamily="2" charset="0"/>
                <a:cs typeface="Trebuchet MS"/>
              </a:rPr>
              <a:t> </a:t>
            </a:r>
            <a:r>
              <a:rPr sz="2800" spc="65" dirty="0">
                <a:latin typeface="Effra" panose="02000506080000020004" pitchFamily="2" charset="0"/>
                <a:cs typeface="Trebuchet MS"/>
              </a:rPr>
              <a:t>foods </a:t>
            </a:r>
            <a:r>
              <a:rPr sz="2800" spc="70" dirty="0">
                <a:latin typeface="Effra" panose="02000506080000020004" pitchFamily="2" charset="0"/>
                <a:cs typeface="Trebuchet MS"/>
              </a:rPr>
              <a:t>(pulses,</a:t>
            </a:r>
            <a:r>
              <a:rPr sz="2800" spc="140" dirty="0">
                <a:latin typeface="Effra" panose="02000506080000020004" pitchFamily="2" charset="0"/>
                <a:cs typeface="Trebuchet MS"/>
              </a:rPr>
              <a:t> </a:t>
            </a:r>
            <a:r>
              <a:rPr sz="2800" spc="70" dirty="0">
                <a:latin typeface="Effra" panose="02000506080000020004" pitchFamily="2" charset="0"/>
                <a:cs typeface="Trebuchet MS"/>
              </a:rPr>
              <a:t>vegetables</a:t>
            </a:r>
            <a:r>
              <a:rPr sz="2800" spc="145" dirty="0">
                <a:latin typeface="Effra" panose="02000506080000020004" pitchFamily="2" charset="0"/>
                <a:cs typeface="Trebuchet MS"/>
              </a:rPr>
              <a:t> </a:t>
            </a:r>
            <a:r>
              <a:rPr sz="2800" spc="70" dirty="0">
                <a:latin typeface="Effra" panose="02000506080000020004" pitchFamily="2" charset="0"/>
                <a:cs typeface="Trebuchet MS"/>
              </a:rPr>
              <a:t>and </a:t>
            </a:r>
            <a:r>
              <a:rPr sz="2800" spc="365" dirty="0">
                <a:latin typeface="Effra" panose="02000506080000020004" pitchFamily="2" charset="0"/>
                <a:cs typeface="Trebuchet MS"/>
              </a:rPr>
              <a:t>MD</a:t>
            </a:r>
            <a:r>
              <a:rPr sz="2800" spc="114" dirty="0">
                <a:latin typeface="Effra" panose="02000506080000020004" pitchFamily="2" charset="0"/>
                <a:cs typeface="Trebuchet MS"/>
              </a:rPr>
              <a:t> </a:t>
            </a:r>
            <a:r>
              <a:rPr sz="2800" spc="105" dirty="0">
                <a:latin typeface="Effra" panose="02000506080000020004" pitchFamily="2" charset="0"/>
                <a:cs typeface="Trebuchet MS"/>
              </a:rPr>
              <a:t>dishes)</a:t>
            </a:r>
            <a:endParaRPr sz="2800" dirty="0">
              <a:latin typeface="Effra" panose="02000506080000020004" pitchFamily="2" charset="0"/>
              <a:cs typeface="Trebuchet MS"/>
            </a:endParaRPr>
          </a:p>
        </p:txBody>
      </p:sp>
      <p:sp>
        <p:nvSpPr>
          <p:cNvPr id="10" name="object 10"/>
          <p:cNvSpPr txBox="1"/>
          <p:nvPr/>
        </p:nvSpPr>
        <p:spPr>
          <a:xfrm>
            <a:off x="8682591" y="3307113"/>
            <a:ext cx="3487420" cy="2006600"/>
          </a:xfrm>
          <a:prstGeom prst="rect">
            <a:avLst/>
          </a:prstGeom>
        </p:spPr>
        <p:txBody>
          <a:bodyPr vert="horz" wrap="square" lIns="0" tIns="12065" rIns="0" bIns="0" rtlCol="0">
            <a:spAutoFit/>
          </a:bodyPr>
          <a:lstStyle/>
          <a:p>
            <a:pPr marL="12065" marR="5080" algn="ctr">
              <a:lnSpc>
                <a:spcPct val="116100"/>
              </a:lnSpc>
              <a:spcBef>
                <a:spcPts val="95"/>
              </a:spcBef>
            </a:pPr>
            <a:r>
              <a:rPr sz="2800" spc="110" dirty="0">
                <a:latin typeface="Effra" panose="02000506080000020004" pitchFamily="2" charset="0"/>
                <a:cs typeface="Trebuchet MS"/>
              </a:rPr>
              <a:t>High</a:t>
            </a:r>
            <a:r>
              <a:rPr sz="2800" spc="114" dirty="0">
                <a:latin typeface="Effra" panose="02000506080000020004" pitchFamily="2" charset="0"/>
                <a:cs typeface="Trebuchet MS"/>
              </a:rPr>
              <a:t> </a:t>
            </a:r>
            <a:r>
              <a:rPr sz="2800" spc="75" dirty="0">
                <a:latin typeface="Effra" panose="02000506080000020004" pitchFamily="2" charset="0"/>
                <a:cs typeface="Trebuchet MS"/>
              </a:rPr>
              <a:t>consumption</a:t>
            </a:r>
            <a:r>
              <a:rPr sz="2800" spc="120" dirty="0">
                <a:latin typeface="Effra" panose="02000506080000020004" pitchFamily="2" charset="0"/>
                <a:cs typeface="Trebuchet MS"/>
              </a:rPr>
              <a:t> </a:t>
            </a:r>
            <a:r>
              <a:rPr sz="2800" spc="-25" dirty="0">
                <a:latin typeface="Effra" panose="02000506080000020004" pitchFamily="2" charset="0"/>
                <a:cs typeface="Trebuchet MS"/>
              </a:rPr>
              <a:t>of </a:t>
            </a:r>
            <a:r>
              <a:rPr sz="2800" spc="95" dirty="0">
                <a:latin typeface="Effra" panose="02000506080000020004" pitchFamily="2" charset="0"/>
                <a:cs typeface="Trebuchet MS"/>
              </a:rPr>
              <a:t>seafood</a:t>
            </a:r>
            <a:r>
              <a:rPr sz="2800" spc="120" dirty="0">
                <a:latin typeface="Effra" panose="02000506080000020004" pitchFamily="2" charset="0"/>
                <a:cs typeface="Trebuchet MS"/>
              </a:rPr>
              <a:t> </a:t>
            </a:r>
            <a:r>
              <a:rPr sz="2800" spc="95" dirty="0">
                <a:latin typeface="Effra" panose="02000506080000020004" pitchFamily="2" charset="0"/>
                <a:cs typeface="Trebuchet MS"/>
              </a:rPr>
              <a:t>and</a:t>
            </a:r>
            <a:r>
              <a:rPr sz="2800" spc="120" dirty="0">
                <a:latin typeface="Effra" panose="02000506080000020004" pitchFamily="2" charset="0"/>
                <a:cs typeface="Trebuchet MS"/>
              </a:rPr>
              <a:t> </a:t>
            </a:r>
            <a:r>
              <a:rPr sz="2800" spc="-20" dirty="0">
                <a:latin typeface="Effra" panose="02000506080000020004" pitchFamily="2" charset="0"/>
                <a:cs typeface="Trebuchet MS"/>
              </a:rPr>
              <a:t>meat </a:t>
            </a:r>
            <a:r>
              <a:rPr sz="2800" spc="114" dirty="0">
                <a:latin typeface="Effra" panose="02000506080000020004" pitchFamily="2" charset="0"/>
                <a:cs typeface="Trebuchet MS"/>
              </a:rPr>
              <a:t>(processed</a:t>
            </a:r>
            <a:r>
              <a:rPr sz="2800" spc="145" dirty="0">
                <a:latin typeface="Effra" panose="02000506080000020004" pitchFamily="2" charset="0"/>
                <a:cs typeface="Trebuchet MS"/>
              </a:rPr>
              <a:t> </a:t>
            </a:r>
            <a:r>
              <a:rPr sz="2800" dirty="0">
                <a:latin typeface="Effra" panose="02000506080000020004" pitchFamily="2" charset="0"/>
                <a:cs typeface="Trebuchet MS"/>
              </a:rPr>
              <a:t>meat</a:t>
            </a:r>
            <a:r>
              <a:rPr sz="2800" spc="150" dirty="0">
                <a:latin typeface="Effra" panose="02000506080000020004" pitchFamily="2" charset="0"/>
                <a:cs typeface="Trebuchet MS"/>
              </a:rPr>
              <a:t> </a:t>
            </a:r>
            <a:r>
              <a:rPr sz="2800" spc="-25" dirty="0">
                <a:latin typeface="Effra" panose="02000506080000020004" pitchFamily="2" charset="0"/>
                <a:cs typeface="Trebuchet MS"/>
              </a:rPr>
              <a:t>in </a:t>
            </a:r>
            <a:r>
              <a:rPr sz="2800" spc="235" dirty="0">
                <a:latin typeface="Effra" panose="02000506080000020004" pitchFamily="2" charset="0"/>
                <a:cs typeface="Trebuchet MS"/>
              </a:rPr>
              <a:t>PT</a:t>
            </a:r>
            <a:r>
              <a:rPr sz="2800" spc="120" dirty="0">
                <a:latin typeface="Effra" panose="02000506080000020004" pitchFamily="2" charset="0"/>
                <a:cs typeface="Trebuchet MS"/>
              </a:rPr>
              <a:t> </a:t>
            </a:r>
            <a:r>
              <a:rPr sz="2800" spc="95" dirty="0">
                <a:latin typeface="Effra" panose="02000506080000020004" pitchFamily="2" charset="0"/>
                <a:cs typeface="Trebuchet MS"/>
              </a:rPr>
              <a:t>and</a:t>
            </a:r>
            <a:r>
              <a:rPr sz="2800" spc="120" dirty="0">
                <a:latin typeface="Effra" panose="02000506080000020004" pitchFamily="2" charset="0"/>
                <a:cs typeface="Trebuchet MS"/>
              </a:rPr>
              <a:t> </a:t>
            </a:r>
            <a:r>
              <a:rPr sz="2800" spc="190" dirty="0">
                <a:latin typeface="Effra" panose="02000506080000020004" pitchFamily="2" charset="0"/>
                <a:cs typeface="Trebuchet MS"/>
              </a:rPr>
              <a:t>HR)</a:t>
            </a:r>
            <a:endParaRPr sz="2800" dirty="0">
              <a:latin typeface="Effra" panose="02000506080000020004" pitchFamily="2" charset="0"/>
              <a:cs typeface="Trebuchet MS"/>
            </a:endParaRPr>
          </a:p>
        </p:txBody>
      </p:sp>
      <p:sp>
        <p:nvSpPr>
          <p:cNvPr id="11" name="object 11"/>
          <p:cNvSpPr txBox="1"/>
          <p:nvPr/>
        </p:nvSpPr>
        <p:spPr>
          <a:xfrm>
            <a:off x="1016000" y="1714437"/>
            <a:ext cx="1264285" cy="454659"/>
          </a:xfrm>
          <a:prstGeom prst="rect">
            <a:avLst/>
          </a:prstGeom>
        </p:spPr>
        <p:txBody>
          <a:bodyPr vert="horz" wrap="square" lIns="0" tIns="13970" rIns="0" bIns="0" rtlCol="0">
            <a:spAutoFit/>
          </a:bodyPr>
          <a:lstStyle/>
          <a:p>
            <a:pPr marL="12700">
              <a:lnSpc>
                <a:spcPct val="100000"/>
              </a:lnSpc>
              <a:spcBef>
                <a:spcPts val="110"/>
              </a:spcBef>
            </a:pPr>
            <a:r>
              <a:rPr sz="2800" b="1" spc="-10" dirty="0">
                <a:solidFill>
                  <a:srgbClr val="1B1564"/>
                </a:solidFill>
                <a:latin typeface="Marujo" panose="02000503000000000000" pitchFamily="2" charset="0"/>
                <a:cs typeface="Trebuchet MS"/>
              </a:rPr>
              <a:t>Variety</a:t>
            </a:r>
            <a:endParaRPr sz="2800" dirty="0">
              <a:latin typeface="Marujo" panose="02000503000000000000" pitchFamily="2" charset="0"/>
              <a:cs typeface="Trebuchet MS"/>
            </a:endParaRPr>
          </a:p>
        </p:txBody>
      </p:sp>
      <p:grpSp>
        <p:nvGrpSpPr>
          <p:cNvPr id="12" name="object 12"/>
          <p:cNvGrpSpPr/>
          <p:nvPr/>
        </p:nvGrpSpPr>
        <p:grpSpPr>
          <a:xfrm>
            <a:off x="14917610" y="0"/>
            <a:ext cx="3370579" cy="10287000"/>
            <a:chOff x="14917610" y="0"/>
            <a:chExt cx="3370579" cy="10287000"/>
          </a:xfrm>
        </p:grpSpPr>
        <p:sp>
          <p:nvSpPr>
            <p:cNvPr id="13" name="object 1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14" name="object 14"/>
            <p:cNvPicPr/>
            <p:nvPr/>
          </p:nvPicPr>
          <p:blipFill>
            <a:blip r:embed="rId3" cstate="print"/>
            <a:stretch>
              <a:fillRect/>
            </a:stretch>
          </p:blipFill>
          <p:spPr>
            <a:xfrm>
              <a:off x="15773843" y="3596925"/>
              <a:ext cx="1809749" cy="2447924"/>
            </a:xfrm>
            <a:prstGeom prst="rect">
              <a:avLst/>
            </a:prstGeom>
          </p:spPr>
        </p:pic>
        <p:pic>
          <p:nvPicPr>
            <p:cNvPr id="15" name="object 15"/>
            <p:cNvPicPr/>
            <p:nvPr/>
          </p:nvPicPr>
          <p:blipFill>
            <a:blip r:embed="rId4" cstate="print"/>
            <a:stretch>
              <a:fillRect/>
            </a:stretch>
          </p:blipFill>
          <p:spPr>
            <a:xfrm>
              <a:off x="15919680" y="9195632"/>
              <a:ext cx="1514474" cy="523874"/>
            </a:xfrm>
            <a:prstGeom prst="rect">
              <a:avLst/>
            </a:prstGeom>
          </p:spPr>
        </p:pic>
      </p:grpSp>
      <p:sp>
        <p:nvSpPr>
          <p:cNvPr id="16" name="object 16"/>
          <p:cNvSpPr txBox="1"/>
          <p:nvPr/>
        </p:nvSpPr>
        <p:spPr>
          <a:xfrm>
            <a:off x="3630227" y="6922568"/>
            <a:ext cx="10073005" cy="2689860"/>
          </a:xfrm>
          <a:prstGeom prst="rect">
            <a:avLst/>
          </a:prstGeom>
        </p:spPr>
        <p:txBody>
          <a:bodyPr vert="horz" wrap="square" lIns="0" tIns="12700" rIns="0" bIns="0" rtlCol="0">
            <a:spAutoFit/>
          </a:bodyPr>
          <a:lstStyle/>
          <a:p>
            <a:pPr marL="12700" marR="5080">
              <a:lnSpc>
                <a:spcPct val="115700"/>
              </a:lnSpc>
              <a:spcBef>
                <a:spcPts val="100"/>
              </a:spcBef>
              <a:tabLst>
                <a:tab pos="2317750" algn="l"/>
                <a:tab pos="3227070" algn="l"/>
                <a:tab pos="4342765" algn="l"/>
                <a:tab pos="5919470" algn="l"/>
                <a:tab pos="6367145" algn="l"/>
                <a:tab pos="6746875" algn="l"/>
                <a:tab pos="7598409" algn="l"/>
                <a:tab pos="8084184" algn="l"/>
                <a:tab pos="9464675" algn="l"/>
              </a:tabLst>
            </a:pPr>
            <a:r>
              <a:rPr sz="2700" spc="-10" dirty="0">
                <a:latin typeface="Effra" panose="02000506080000020004" pitchFamily="2" charset="0"/>
                <a:cs typeface="Trebuchet MS"/>
              </a:rPr>
              <a:t>Tradittionally,</a:t>
            </a:r>
            <a:r>
              <a:rPr sz="2700" dirty="0">
                <a:latin typeface="Effra" panose="02000506080000020004" pitchFamily="2" charset="0"/>
                <a:cs typeface="Trebuchet MS"/>
              </a:rPr>
              <a:t>	</a:t>
            </a:r>
            <a:r>
              <a:rPr sz="2700" spc="-20" dirty="0">
                <a:latin typeface="Effra" panose="02000506080000020004" pitchFamily="2" charset="0"/>
                <a:cs typeface="Trebuchet MS"/>
              </a:rPr>
              <a:t>offer</a:t>
            </a:r>
            <a:r>
              <a:rPr sz="2700" dirty="0">
                <a:latin typeface="Effra" panose="02000506080000020004" pitchFamily="2" charset="0"/>
                <a:cs typeface="Trebuchet MS"/>
              </a:rPr>
              <a:t>	</a:t>
            </a:r>
            <a:r>
              <a:rPr sz="2700" spc="-10" dirty="0">
                <a:latin typeface="Effra" panose="02000506080000020004" pitchFamily="2" charset="0"/>
                <a:cs typeface="Trebuchet MS"/>
              </a:rPr>
              <a:t>sweet</a:t>
            </a:r>
            <a:r>
              <a:rPr sz="2700" dirty="0">
                <a:latin typeface="Effra" panose="02000506080000020004" pitchFamily="2" charset="0"/>
                <a:cs typeface="Trebuchet MS"/>
              </a:rPr>
              <a:t>	</a:t>
            </a:r>
            <a:r>
              <a:rPr sz="2700" spc="114" dirty="0">
                <a:latin typeface="Effra" panose="02000506080000020004" pitchFamily="2" charset="0"/>
                <a:cs typeface="Trebuchet MS"/>
              </a:rPr>
              <a:t>desserts</a:t>
            </a:r>
            <a:r>
              <a:rPr sz="2700" dirty="0">
                <a:latin typeface="Effra" panose="02000506080000020004" pitchFamily="2" charset="0"/>
                <a:cs typeface="Trebuchet MS"/>
              </a:rPr>
              <a:t>	</a:t>
            </a:r>
            <a:r>
              <a:rPr sz="2700" spc="55" dirty="0">
                <a:latin typeface="Effra" panose="02000506080000020004" pitchFamily="2" charset="0"/>
                <a:cs typeface="Trebuchet MS"/>
              </a:rPr>
              <a:t>is</a:t>
            </a:r>
            <a:r>
              <a:rPr sz="2700" dirty="0">
                <a:latin typeface="Effra" panose="02000506080000020004" pitchFamily="2" charset="0"/>
                <a:cs typeface="Trebuchet MS"/>
              </a:rPr>
              <a:t>	</a:t>
            </a:r>
            <a:r>
              <a:rPr sz="2700" spc="30" dirty="0">
                <a:latin typeface="Effra" panose="02000506080000020004" pitchFamily="2" charset="0"/>
                <a:cs typeface="Trebuchet MS"/>
              </a:rPr>
              <a:t>a</a:t>
            </a:r>
            <a:r>
              <a:rPr sz="2700" dirty="0">
                <a:latin typeface="Effra" panose="02000506080000020004" pitchFamily="2" charset="0"/>
                <a:cs typeface="Trebuchet MS"/>
              </a:rPr>
              <a:t>	</a:t>
            </a:r>
            <a:r>
              <a:rPr sz="2700" spc="105" dirty="0">
                <a:latin typeface="Effra" panose="02000506080000020004" pitchFamily="2" charset="0"/>
                <a:cs typeface="Trebuchet MS"/>
              </a:rPr>
              <a:t>sign</a:t>
            </a:r>
            <a:r>
              <a:rPr sz="2700" dirty="0">
                <a:latin typeface="Effra" panose="02000506080000020004" pitchFamily="2" charset="0"/>
                <a:cs typeface="Trebuchet MS"/>
              </a:rPr>
              <a:t>	</a:t>
            </a:r>
            <a:r>
              <a:rPr sz="2700" spc="-25" dirty="0">
                <a:latin typeface="Effra" panose="02000506080000020004" pitchFamily="2" charset="0"/>
                <a:cs typeface="Trebuchet MS"/>
              </a:rPr>
              <a:t>of</a:t>
            </a:r>
            <a:r>
              <a:rPr sz="2700" dirty="0">
                <a:latin typeface="Effra" panose="02000506080000020004" pitchFamily="2" charset="0"/>
                <a:cs typeface="Trebuchet MS"/>
              </a:rPr>
              <a:t>	</a:t>
            </a:r>
            <a:r>
              <a:rPr sz="2700" spc="35" dirty="0">
                <a:latin typeface="Effra" panose="02000506080000020004" pitchFamily="2" charset="0"/>
                <a:cs typeface="Trebuchet MS"/>
              </a:rPr>
              <a:t>respect</a:t>
            </a:r>
            <a:r>
              <a:rPr sz="2700" dirty="0">
                <a:latin typeface="Effra" panose="02000506080000020004" pitchFamily="2" charset="0"/>
                <a:cs typeface="Trebuchet MS"/>
              </a:rPr>
              <a:t>	</a:t>
            </a:r>
            <a:r>
              <a:rPr sz="2700" spc="60" dirty="0">
                <a:latin typeface="Effra" panose="02000506080000020004" pitchFamily="2" charset="0"/>
                <a:cs typeface="Trebuchet MS"/>
              </a:rPr>
              <a:t>and </a:t>
            </a:r>
            <a:r>
              <a:rPr sz="2700" dirty="0">
                <a:latin typeface="Effra" panose="02000506080000020004" pitchFamily="2" charset="0"/>
                <a:cs typeface="Trebuchet MS"/>
              </a:rPr>
              <a:t>hospitality</a:t>
            </a:r>
            <a:r>
              <a:rPr sz="2700" spc="55" dirty="0">
                <a:latin typeface="Effra" panose="02000506080000020004" pitchFamily="2" charset="0"/>
                <a:cs typeface="Trebuchet MS"/>
              </a:rPr>
              <a:t> </a:t>
            </a:r>
            <a:r>
              <a:rPr sz="2700" dirty="0">
                <a:latin typeface="Effra" panose="02000506080000020004" pitchFamily="2" charset="0"/>
                <a:cs typeface="Trebuchet MS"/>
              </a:rPr>
              <a:t>to</a:t>
            </a:r>
            <a:r>
              <a:rPr sz="2700" spc="60" dirty="0">
                <a:latin typeface="Effra" panose="02000506080000020004" pitchFamily="2" charset="0"/>
                <a:cs typeface="Trebuchet MS"/>
              </a:rPr>
              <a:t> </a:t>
            </a:r>
            <a:r>
              <a:rPr sz="2700" spc="130" dirty="0">
                <a:latin typeface="Effra" panose="02000506080000020004" pitchFamily="2" charset="0"/>
                <a:cs typeface="Trebuchet MS"/>
              </a:rPr>
              <a:t>guests</a:t>
            </a:r>
            <a:r>
              <a:rPr sz="2700" spc="55" dirty="0">
                <a:latin typeface="Effra" panose="02000506080000020004" pitchFamily="2" charset="0"/>
                <a:cs typeface="Trebuchet MS"/>
              </a:rPr>
              <a:t> </a:t>
            </a:r>
            <a:r>
              <a:rPr sz="2700" spc="140" dirty="0">
                <a:latin typeface="Effra" panose="02000506080000020004" pitchFamily="2" charset="0"/>
                <a:cs typeface="Trebuchet MS"/>
              </a:rPr>
              <a:t>seen</a:t>
            </a:r>
            <a:r>
              <a:rPr sz="2700" spc="60" dirty="0">
                <a:latin typeface="Effra" panose="02000506080000020004" pitchFamily="2" charset="0"/>
                <a:cs typeface="Trebuchet MS"/>
              </a:rPr>
              <a:t> </a:t>
            </a:r>
            <a:r>
              <a:rPr sz="2700" spc="215" dirty="0">
                <a:latin typeface="Effra" panose="02000506080000020004" pitchFamily="2" charset="0"/>
                <a:cs typeface="Trebuchet MS"/>
              </a:rPr>
              <a:t>as</a:t>
            </a:r>
            <a:r>
              <a:rPr sz="2700" spc="60" dirty="0">
                <a:latin typeface="Effra" panose="02000506080000020004" pitchFamily="2" charset="0"/>
                <a:cs typeface="Trebuchet MS"/>
              </a:rPr>
              <a:t> </a:t>
            </a:r>
            <a:r>
              <a:rPr sz="2700" spc="90" dirty="0">
                <a:latin typeface="Effra" panose="02000506080000020004" pitchFamily="2" charset="0"/>
                <a:cs typeface="Trebuchet MS"/>
              </a:rPr>
              <a:t>an</a:t>
            </a:r>
            <a:r>
              <a:rPr sz="2700" spc="55" dirty="0">
                <a:latin typeface="Effra" panose="02000506080000020004" pitchFamily="2" charset="0"/>
                <a:cs typeface="Trebuchet MS"/>
              </a:rPr>
              <a:t> </a:t>
            </a:r>
            <a:r>
              <a:rPr sz="2700" dirty="0">
                <a:latin typeface="Effra" panose="02000506080000020004" pitchFamily="2" charset="0"/>
                <a:cs typeface="Trebuchet MS"/>
              </a:rPr>
              <a:t>important</a:t>
            </a:r>
            <a:r>
              <a:rPr sz="2700" spc="60" dirty="0">
                <a:latin typeface="Effra" panose="02000506080000020004" pitchFamily="2" charset="0"/>
                <a:cs typeface="Trebuchet MS"/>
              </a:rPr>
              <a:t> </a:t>
            </a:r>
            <a:r>
              <a:rPr sz="2700" dirty="0">
                <a:latin typeface="Effra" panose="02000506080000020004" pitchFamily="2" charset="0"/>
                <a:cs typeface="Trebuchet MS"/>
              </a:rPr>
              <a:t>part</a:t>
            </a:r>
            <a:r>
              <a:rPr sz="2700" spc="60" dirty="0">
                <a:latin typeface="Effra" panose="02000506080000020004" pitchFamily="2" charset="0"/>
                <a:cs typeface="Trebuchet MS"/>
              </a:rPr>
              <a:t> </a:t>
            </a:r>
            <a:r>
              <a:rPr sz="2700" dirty="0">
                <a:latin typeface="Effra" panose="02000506080000020004" pitchFamily="2" charset="0"/>
                <a:cs typeface="Trebuchet MS"/>
              </a:rPr>
              <a:t>of</a:t>
            </a:r>
            <a:r>
              <a:rPr sz="2700" spc="55" dirty="0">
                <a:latin typeface="Effra" panose="02000506080000020004" pitchFamily="2" charset="0"/>
                <a:cs typeface="Trebuchet MS"/>
              </a:rPr>
              <a:t> </a:t>
            </a:r>
            <a:r>
              <a:rPr sz="2700" dirty="0">
                <a:latin typeface="Effra" panose="02000506080000020004" pitchFamily="2" charset="0"/>
                <a:cs typeface="Trebuchet MS"/>
              </a:rPr>
              <a:t>the</a:t>
            </a:r>
            <a:r>
              <a:rPr sz="2700" spc="60" dirty="0">
                <a:latin typeface="Effra" panose="02000506080000020004" pitchFamily="2" charset="0"/>
                <a:cs typeface="Trebuchet MS"/>
              </a:rPr>
              <a:t> </a:t>
            </a:r>
            <a:r>
              <a:rPr sz="2700" spc="-10" dirty="0">
                <a:latin typeface="Effra" panose="02000506080000020004" pitchFamily="2" charset="0"/>
                <a:cs typeface="Trebuchet MS"/>
              </a:rPr>
              <a:t>culture.</a:t>
            </a:r>
            <a:endParaRPr sz="2700" dirty="0">
              <a:latin typeface="Effra" panose="02000506080000020004" pitchFamily="2" charset="0"/>
              <a:cs typeface="Trebuchet MS"/>
            </a:endParaRPr>
          </a:p>
          <a:p>
            <a:pPr>
              <a:lnSpc>
                <a:spcPct val="100000"/>
              </a:lnSpc>
              <a:spcBef>
                <a:spcPts val="2840"/>
              </a:spcBef>
            </a:pPr>
            <a:endParaRPr sz="2700" dirty="0">
              <a:latin typeface="Effra" panose="02000506080000020004" pitchFamily="2" charset="0"/>
              <a:cs typeface="Trebuchet MS"/>
            </a:endParaRPr>
          </a:p>
          <a:p>
            <a:pPr marL="12700" marR="5080">
              <a:lnSpc>
                <a:spcPct val="115700"/>
              </a:lnSpc>
            </a:pPr>
            <a:r>
              <a:rPr sz="2700" spc="105" dirty="0">
                <a:latin typeface="Effra" panose="02000506080000020004" pitchFamily="2" charset="0"/>
                <a:cs typeface="Trebuchet MS"/>
              </a:rPr>
              <a:t>Necessity</a:t>
            </a:r>
            <a:r>
              <a:rPr sz="2700" spc="320" dirty="0">
                <a:latin typeface="Effra" panose="02000506080000020004" pitchFamily="2" charset="0"/>
                <a:cs typeface="Trebuchet MS"/>
              </a:rPr>
              <a:t> </a:t>
            </a:r>
            <a:r>
              <a:rPr sz="2700" dirty="0">
                <a:latin typeface="Effra" panose="02000506080000020004" pitchFamily="2" charset="0"/>
                <a:cs typeface="Trebuchet MS"/>
              </a:rPr>
              <a:t>to</a:t>
            </a:r>
            <a:r>
              <a:rPr sz="2700" spc="325" dirty="0">
                <a:latin typeface="Effra" panose="02000506080000020004" pitchFamily="2" charset="0"/>
                <a:cs typeface="Trebuchet MS"/>
              </a:rPr>
              <a:t> </a:t>
            </a:r>
            <a:r>
              <a:rPr sz="2700" spc="50" dirty="0">
                <a:latin typeface="Effra" panose="02000506080000020004" pitchFamily="2" charset="0"/>
                <a:cs typeface="Trebuchet MS"/>
              </a:rPr>
              <a:t>reduce</a:t>
            </a:r>
            <a:r>
              <a:rPr sz="2700" spc="325" dirty="0">
                <a:latin typeface="Effra" panose="02000506080000020004" pitchFamily="2" charset="0"/>
                <a:cs typeface="Trebuchet MS"/>
              </a:rPr>
              <a:t> </a:t>
            </a:r>
            <a:r>
              <a:rPr sz="2700" dirty="0">
                <a:latin typeface="Effra" panose="02000506080000020004" pitchFamily="2" charset="0"/>
                <a:cs typeface="Trebuchet MS"/>
              </a:rPr>
              <a:t>the</a:t>
            </a:r>
            <a:r>
              <a:rPr sz="2700" spc="320" dirty="0">
                <a:latin typeface="Effra" panose="02000506080000020004" pitchFamily="2" charset="0"/>
                <a:cs typeface="Trebuchet MS"/>
              </a:rPr>
              <a:t> </a:t>
            </a:r>
            <a:r>
              <a:rPr sz="2700" dirty="0">
                <a:latin typeface="Effra" panose="02000506080000020004" pitchFamily="2" charset="0"/>
                <a:cs typeface="Trebuchet MS"/>
              </a:rPr>
              <a:t>offer</a:t>
            </a:r>
            <a:r>
              <a:rPr sz="2700" spc="325" dirty="0">
                <a:latin typeface="Effra" panose="02000506080000020004" pitchFamily="2" charset="0"/>
                <a:cs typeface="Trebuchet MS"/>
              </a:rPr>
              <a:t> </a:t>
            </a:r>
            <a:r>
              <a:rPr sz="2700" dirty="0">
                <a:latin typeface="Effra" panose="02000506080000020004" pitchFamily="2" charset="0"/>
                <a:cs typeface="Trebuchet MS"/>
              </a:rPr>
              <a:t>of</a:t>
            </a:r>
            <a:r>
              <a:rPr sz="2700" spc="325" dirty="0">
                <a:latin typeface="Effra" panose="02000506080000020004" pitchFamily="2" charset="0"/>
                <a:cs typeface="Trebuchet MS"/>
              </a:rPr>
              <a:t> </a:t>
            </a:r>
            <a:r>
              <a:rPr sz="2700" spc="125" dirty="0">
                <a:latin typeface="Effra" panose="02000506080000020004" pitchFamily="2" charset="0"/>
                <a:cs typeface="Trebuchet MS"/>
              </a:rPr>
              <a:t>desserts</a:t>
            </a:r>
            <a:r>
              <a:rPr sz="2700" spc="320" dirty="0">
                <a:latin typeface="Effra" panose="02000506080000020004" pitchFamily="2" charset="0"/>
                <a:cs typeface="Trebuchet MS"/>
              </a:rPr>
              <a:t> </a:t>
            </a:r>
            <a:r>
              <a:rPr sz="2700" spc="85" dirty="0">
                <a:latin typeface="Effra" panose="02000506080000020004" pitchFamily="2" charset="0"/>
                <a:cs typeface="Trebuchet MS"/>
              </a:rPr>
              <a:t>and</a:t>
            </a:r>
            <a:r>
              <a:rPr sz="2700" spc="325" dirty="0">
                <a:latin typeface="Effra" panose="02000506080000020004" pitchFamily="2" charset="0"/>
                <a:cs typeface="Trebuchet MS"/>
              </a:rPr>
              <a:t> </a:t>
            </a:r>
            <a:r>
              <a:rPr sz="2700" spc="80" dirty="0">
                <a:latin typeface="Effra" panose="02000506080000020004" pitchFamily="2" charset="0"/>
                <a:cs typeface="Trebuchet MS"/>
              </a:rPr>
              <a:t>increase</a:t>
            </a:r>
            <a:r>
              <a:rPr sz="2700" spc="325" dirty="0">
                <a:latin typeface="Effra" panose="02000506080000020004" pitchFamily="2" charset="0"/>
                <a:cs typeface="Trebuchet MS"/>
              </a:rPr>
              <a:t> </a:t>
            </a:r>
            <a:r>
              <a:rPr sz="2700" spc="-10" dirty="0">
                <a:latin typeface="Effra" panose="02000506080000020004" pitchFamily="2" charset="0"/>
                <a:cs typeface="Trebuchet MS"/>
              </a:rPr>
              <a:t>fresh </a:t>
            </a:r>
            <a:r>
              <a:rPr sz="2700" spc="-60" dirty="0">
                <a:latin typeface="Effra" panose="02000506080000020004" pitchFamily="2" charset="0"/>
                <a:cs typeface="Trebuchet MS"/>
              </a:rPr>
              <a:t>fruit</a:t>
            </a:r>
            <a:r>
              <a:rPr sz="2700" spc="40" dirty="0">
                <a:latin typeface="Effra" panose="02000506080000020004" pitchFamily="2" charset="0"/>
                <a:cs typeface="Trebuchet MS"/>
              </a:rPr>
              <a:t> </a:t>
            </a:r>
            <a:r>
              <a:rPr sz="2700" spc="65" dirty="0">
                <a:latin typeface="Effra" panose="02000506080000020004" pitchFamily="2" charset="0"/>
                <a:cs typeface="Trebuchet MS"/>
              </a:rPr>
              <a:t>consumption</a:t>
            </a:r>
            <a:r>
              <a:rPr sz="2700" spc="45" dirty="0">
                <a:latin typeface="Effra" panose="02000506080000020004" pitchFamily="2" charset="0"/>
                <a:cs typeface="Trebuchet MS"/>
              </a:rPr>
              <a:t> </a:t>
            </a:r>
            <a:r>
              <a:rPr sz="2700" dirty="0">
                <a:latin typeface="Effra" panose="02000506080000020004" pitchFamily="2" charset="0"/>
                <a:cs typeface="Trebuchet MS"/>
              </a:rPr>
              <a:t>in</a:t>
            </a:r>
            <a:r>
              <a:rPr sz="2700" spc="40" dirty="0">
                <a:latin typeface="Effra" panose="02000506080000020004" pitchFamily="2" charset="0"/>
                <a:cs typeface="Trebuchet MS"/>
              </a:rPr>
              <a:t> </a:t>
            </a:r>
            <a:r>
              <a:rPr sz="2700" spc="229" dirty="0">
                <a:latin typeface="Effra" panose="02000506080000020004" pitchFamily="2" charset="0"/>
                <a:cs typeface="Trebuchet MS"/>
              </a:rPr>
              <a:t>HEI</a:t>
            </a:r>
            <a:r>
              <a:rPr sz="2700" spc="45" dirty="0">
                <a:latin typeface="Effra" panose="02000506080000020004" pitchFamily="2" charset="0"/>
                <a:cs typeface="Trebuchet MS"/>
              </a:rPr>
              <a:t> </a:t>
            </a:r>
            <a:r>
              <a:rPr sz="2700" spc="40" dirty="0">
                <a:latin typeface="Effra" panose="02000506080000020004" pitchFamily="2" charset="0"/>
                <a:cs typeface="Trebuchet MS"/>
              </a:rPr>
              <a:t>canteens.</a:t>
            </a:r>
            <a:endParaRPr sz="2700" dirty="0">
              <a:latin typeface="Effra" panose="02000506080000020004" pitchFamily="2" charset="0"/>
              <a:cs typeface="Trebuchet MS"/>
            </a:endParaRPr>
          </a:p>
        </p:txBody>
      </p:sp>
      <p:pic>
        <p:nvPicPr>
          <p:cNvPr id="17" name="object 17"/>
          <p:cNvPicPr/>
          <p:nvPr/>
        </p:nvPicPr>
        <p:blipFill>
          <a:blip r:embed="rId5" cstate="print"/>
          <a:stretch>
            <a:fillRect/>
          </a:stretch>
        </p:blipFill>
        <p:spPr>
          <a:xfrm>
            <a:off x="1169737" y="7711088"/>
            <a:ext cx="1787530" cy="758198"/>
          </a:xfrm>
          <a:prstGeom prst="rect">
            <a:avLst/>
          </a:prstGeom>
        </p:spPr>
      </p:pic>
      <p:sp>
        <p:nvSpPr>
          <p:cNvPr id="18" name="object 18"/>
          <p:cNvSpPr/>
          <p:nvPr/>
        </p:nvSpPr>
        <p:spPr>
          <a:xfrm>
            <a:off x="5643778" y="641920"/>
            <a:ext cx="751205" cy="856615"/>
          </a:xfrm>
          <a:custGeom>
            <a:avLst/>
            <a:gdLst/>
            <a:ahLst/>
            <a:cxnLst/>
            <a:rect l="l" t="t" r="r" b="b"/>
            <a:pathLst>
              <a:path w="751204" h="856615">
                <a:moveTo>
                  <a:pt x="80010" y="379209"/>
                </a:moveTo>
                <a:lnTo>
                  <a:pt x="79400" y="375031"/>
                </a:lnTo>
                <a:lnTo>
                  <a:pt x="78803" y="370674"/>
                </a:lnTo>
                <a:lnTo>
                  <a:pt x="74752" y="367741"/>
                </a:lnTo>
                <a:lnTo>
                  <a:pt x="36537" y="371208"/>
                </a:lnTo>
                <a:lnTo>
                  <a:pt x="7937" y="372160"/>
                </a:lnTo>
                <a:lnTo>
                  <a:pt x="3644" y="372224"/>
                </a:lnTo>
                <a:lnTo>
                  <a:pt x="0" y="375805"/>
                </a:lnTo>
                <a:lnTo>
                  <a:pt x="0" y="384517"/>
                </a:lnTo>
                <a:lnTo>
                  <a:pt x="3644" y="388112"/>
                </a:lnTo>
                <a:lnTo>
                  <a:pt x="7937" y="388112"/>
                </a:lnTo>
                <a:lnTo>
                  <a:pt x="53924" y="385813"/>
                </a:lnTo>
                <a:lnTo>
                  <a:pt x="72605" y="383921"/>
                </a:lnTo>
                <a:lnTo>
                  <a:pt x="76962" y="383514"/>
                </a:lnTo>
                <a:lnTo>
                  <a:pt x="80010" y="379209"/>
                </a:lnTo>
                <a:close/>
              </a:path>
              <a:path w="751204" h="856615">
                <a:moveTo>
                  <a:pt x="118935" y="500710"/>
                </a:moveTo>
                <a:lnTo>
                  <a:pt x="115824" y="497611"/>
                </a:lnTo>
                <a:lnTo>
                  <a:pt x="112776" y="494499"/>
                </a:lnTo>
                <a:lnTo>
                  <a:pt x="107581" y="494436"/>
                </a:lnTo>
                <a:lnTo>
                  <a:pt x="104546" y="497547"/>
                </a:lnTo>
                <a:lnTo>
                  <a:pt x="98450" y="503809"/>
                </a:lnTo>
                <a:lnTo>
                  <a:pt x="92329" y="510019"/>
                </a:lnTo>
                <a:lnTo>
                  <a:pt x="86169" y="516204"/>
                </a:lnTo>
                <a:lnTo>
                  <a:pt x="79946" y="522325"/>
                </a:lnTo>
                <a:lnTo>
                  <a:pt x="74803" y="527253"/>
                </a:lnTo>
                <a:lnTo>
                  <a:pt x="69723" y="532269"/>
                </a:lnTo>
                <a:lnTo>
                  <a:pt x="59639" y="542391"/>
                </a:lnTo>
                <a:lnTo>
                  <a:pt x="56299" y="544957"/>
                </a:lnTo>
                <a:lnTo>
                  <a:pt x="55880" y="550151"/>
                </a:lnTo>
                <a:lnTo>
                  <a:pt x="58394" y="553427"/>
                </a:lnTo>
                <a:lnTo>
                  <a:pt x="63982" y="556552"/>
                </a:lnTo>
                <a:lnTo>
                  <a:pt x="69405" y="554697"/>
                </a:lnTo>
                <a:lnTo>
                  <a:pt x="74422" y="550278"/>
                </a:lnTo>
                <a:lnTo>
                  <a:pt x="78803" y="545668"/>
                </a:lnTo>
                <a:lnTo>
                  <a:pt x="88163" y="536575"/>
                </a:lnTo>
                <a:lnTo>
                  <a:pt x="97472" y="527431"/>
                </a:lnTo>
                <a:lnTo>
                  <a:pt x="106705" y="518223"/>
                </a:lnTo>
                <a:lnTo>
                  <a:pt x="115824" y="508889"/>
                </a:lnTo>
                <a:lnTo>
                  <a:pt x="118872" y="505790"/>
                </a:lnTo>
                <a:lnTo>
                  <a:pt x="118935" y="500710"/>
                </a:lnTo>
                <a:close/>
              </a:path>
              <a:path w="751204" h="856615">
                <a:moveTo>
                  <a:pt x="188963" y="95427"/>
                </a:moveTo>
                <a:lnTo>
                  <a:pt x="156260" y="57162"/>
                </a:lnTo>
                <a:lnTo>
                  <a:pt x="146875" y="48602"/>
                </a:lnTo>
                <a:lnTo>
                  <a:pt x="146875" y="49339"/>
                </a:lnTo>
                <a:lnTo>
                  <a:pt x="146697" y="48920"/>
                </a:lnTo>
                <a:lnTo>
                  <a:pt x="146418" y="48564"/>
                </a:lnTo>
                <a:lnTo>
                  <a:pt x="146215" y="48260"/>
                </a:lnTo>
                <a:lnTo>
                  <a:pt x="146519" y="48564"/>
                </a:lnTo>
                <a:lnTo>
                  <a:pt x="146761" y="48920"/>
                </a:lnTo>
                <a:lnTo>
                  <a:pt x="146875" y="49339"/>
                </a:lnTo>
                <a:lnTo>
                  <a:pt x="146875" y="48602"/>
                </a:lnTo>
                <a:lnTo>
                  <a:pt x="146507" y="48260"/>
                </a:lnTo>
                <a:lnTo>
                  <a:pt x="145859" y="47663"/>
                </a:lnTo>
                <a:lnTo>
                  <a:pt x="141198" y="42164"/>
                </a:lnTo>
                <a:lnTo>
                  <a:pt x="130810" y="46113"/>
                </a:lnTo>
                <a:lnTo>
                  <a:pt x="132067" y="54051"/>
                </a:lnTo>
                <a:lnTo>
                  <a:pt x="133261" y="59664"/>
                </a:lnTo>
                <a:lnTo>
                  <a:pt x="138874" y="62293"/>
                </a:lnTo>
                <a:lnTo>
                  <a:pt x="142519" y="66167"/>
                </a:lnTo>
                <a:lnTo>
                  <a:pt x="150812" y="73990"/>
                </a:lnTo>
                <a:lnTo>
                  <a:pt x="158864" y="82067"/>
                </a:lnTo>
                <a:lnTo>
                  <a:pt x="166751" y="90297"/>
                </a:lnTo>
                <a:lnTo>
                  <a:pt x="177558" y="101752"/>
                </a:lnTo>
                <a:lnTo>
                  <a:pt x="182816" y="101574"/>
                </a:lnTo>
                <a:lnTo>
                  <a:pt x="185864" y="98590"/>
                </a:lnTo>
                <a:lnTo>
                  <a:pt x="188963" y="95427"/>
                </a:lnTo>
                <a:close/>
              </a:path>
              <a:path w="751204" h="856615">
                <a:moveTo>
                  <a:pt x="544322" y="7124"/>
                </a:moveTo>
                <a:lnTo>
                  <a:pt x="540969" y="1244"/>
                </a:lnTo>
                <a:lnTo>
                  <a:pt x="534670" y="0"/>
                </a:lnTo>
                <a:lnTo>
                  <a:pt x="528815" y="5689"/>
                </a:lnTo>
                <a:lnTo>
                  <a:pt x="528993" y="5029"/>
                </a:lnTo>
                <a:lnTo>
                  <a:pt x="529285" y="4432"/>
                </a:lnTo>
                <a:lnTo>
                  <a:pt x="529590" y="3784"/>
                </a:lnTo>
                <a:lnTo>
                  <a:pt x="520547" y="18351"/>
                </a:lnTo>
                <a:lnTo>
                  <a:pt x="510971" y="32537"/>
                </a:lnTo>
                <a:lnTo>
                  <a:pt x="501154" y="46647"/>
                </a:lnTo>
                <a:lnTo>
                  <a:pt x="491375" y="60972"/>
                </a:lnTo>
                <a:lnTo>
                  <a:pt x="488924" y="64503"/>
                </a:lnTo>
                <a:lnTo>
                  <a:pt x="489292" y="69342"/>
                </a:lnTo>
                <a:lnTo>
                  <a:pt x="492810" y="72085"/>
                </a:lnTo>
                <a:lnTo>
                  <a:pt x="496100" y="74650"/>
                </a:lnTo>
                <a:lnTo>
                  <a:pt x="501523" y="74231"/>
                </a:lnTo>
                <a:lnTo>
                  <a:pt x="503974" y="70650"/>
                </a:lnTo>
                <a:lnTo>
                  <a:pt x="513422" y="56870"/>
                </a:lnTo>
                <a:lnTo>
                  <a:pt x="522935" y="43129"/>
                </a:lnTo>
                <a:lnTo>
                  <a:pt x="532307" y="29311"/>
                </a:lnTo>
                <a:lnTo>
                  <a:pt x="541350" y="15303"/>
                </a:lnTo>
                <a:lnTo>
                  <a:pt x="544322" y="7124"/>
                </a:lnTo>
                <a:close/>
              </a:path>
              <a:path w="751204" h="856615">
                <a:moveTo>
                  <a:pt x="584530" y="336854"/>
                </a:moveTo>
                <a:lnTo>
                  <a:pt x="581596" y="286054"/>
                </a:lnTo>
                <a:lnTo>
                  <a:pt x="568490" y="240385"/>
                </a:lnTo>
                <a:lnTo>
                  <a:pt x="568490" y="321614"/>
                </a:lnTo>
                <a:lnTo>
                  <a:pt x="568413" y="322884"/>
                </a:lnTo>
                <a:lnTo>
                  <a:pt x="565581" y="366064"/>
                </a:lnTo>
                <a:lnTo>
                  <a:pt x="555498" y="409244"/>
                </a:lnTo>
                <a:lnTo>
                  <a:pt x="538543" y="449884"/>
                </a:lnTo>
                <a:lnTo>
                  <a:pt x="507949" y="500684"/>
                </a:lnTo>
                <a:lnTo>
                  <a:pt x="491032" y="524814"/>
                </a:lnTo>
                <a:lnTo>
                  <a:pt x="474713" y="548944"/>
                </a:lnTo>
                <a:lnTo>
                  <a:pt x="462749" y="570534"/>
                </a:lnTo>
                <a:lnTo>
                  <a:pt x="453669" y="594664"/>
                </a:lnTo>
                <a:lnTo>
                  <a:pt x="447255" y="618794"/>
                </a:lnTo>
                <a:lnTo>
                  <a:pt x="443318" y="642924"/>
                </a:lnTo>
                <a:lnTo>
                  <a:pt x="434365" y="642924"/>
                </a:lnTo>
                <a:lnTo>
                  <a:pt x="425411" y="644194"/>
                </a:lnTo>
                <a:lnTo>
                  <a:pt x="407606" y="644194"/>
                </a:lnTo>
                <a:lnTo>
                  <a:pt x="403999" y="603554"/>
                </a:lnTo>
                <a:lnTo>
                  <a:pt x="402666" y="556564"/>
                </a:lnTo>
                <a:lnTo>
                  <a:pt x="403288" y="523544"/>
                </a:lnTo>
                <a:lnTo>
                  <a:pt x="406069" y="486714"/>
                </a:lnTo>
                <a:lnTo>
                  <a:pt x="406158" y="485444"/>
                </a:lnTo>
                <a:lnTo>
                  <a:pt x="406361" y="482904"/>
                </a:lnTo>
                <a:lnTo>
                  <a:pt x="424815" y="476554"/>
                </a:lnTo>
                <a:lnTo>
                  <a:pt x="431190" y="472744"/>
                </a:lnTo>
                <a:lnTo>
                  <a:pt x="467017" y="435914"/>
                </a:lnTo>
                <a:lnTo>
                  <a:pt x="468896" y="407974"/>
                </a:lnTo>
                <a:lnTo>
                  <a:pt x="466674" y="405434"/>
                </a:lnTo>
                <a:lnTo>
                  <a:pt x="454507" y="391515"/>
                </a:lnTo>
                <a:lnTo>
                  <a:pt x="454507" y="416864"/>
                </a:lnTo>
                <a:lnTo>
                  <a:pt x="454329" y="423214"/>
                </a:lnTo>
                <a:lnTo>
                  <a:pt x="421881" y="460044"/>
                </a:lnTo>
                <a:lnTo>
                  <a:pt x="408927" y="465124"/>
                </a:lnTo>
                <a:lnTo>
                  <a:pt x="413029" y="448614"/>
                </a:lnTo>
                <a:lnTo>
                  <a:pt x="430949" y="411784"/>
                </a:lnTo>
                <a:lnTo>
                  <a:pt x="454507" y="416864"/>
                </a:lnTo>
                <a:lnTo>
                  <a:pt x="454507" y="391515"/>
                </a:lnTo>
                <a:lnTo>
                  <a:pt x="431609" y="392734"/>
                </a:lnTo>
                <a:lnTo>
                  <a:pt x="408178" y="416864"/>
                </a:lnTo>
                <a:lnTo>
                  <a:pt x="392023" y="470204"/>
                </a:lnTo>
                <a:lnTo>
                  <a:pt x="391845" y="470230"/>
                </a:lnTo>
                <a:lnTo>
                  <a:pt x="391845" y="645464"/>
                </a:lnTo>
                <a:lnTo>
                  <a:pt x="382485" y="645464"/>
                </a:lnTo>
                <a:lnTo>
                  <a:pt x="373126" y="646734"/>
                </a:lnTo>
                <a:lnTo>
                  <a:pt x="363740" y="646734"/>
                </a:lnTo>
                <a:lnTo>
                  <a:pt x="354355" y="648004"/>
                </a:lnTo>
                <a:lnTo>
                  <a:pt x="354431" y="646734"/>
                </a:lnTo>
                <a:lnTo>
                  <a:pt x="354520" y="645464"/>
                </a:lnTo>
                <a:lnTo>
                  <a:pt x="354609" y="644194"/>
                </a:lnTo>
                <a:lnTo>
                  <a:pt x="354685" y="642924"/>
                </a:lnTo>
                <a:lnTo>
                  <a:pt x="357035" y="607364"/>
                </a:lnTo>
                <a:lnTo>
                  <a:pt x="357098" y="606094"/>
                </a:lnTo>
                <a:lnTo>
                  <a:pt x="359181" y="567994"/>
                </a:lnTo>
                <a:lnTo>
                  <a:pt x="359117" y="564184"/>
                </a:lnTo>
                <a:lnTo>
                  <a:pt x="359003" y="556564"/>
                </a:lnTo>
                <a:lnTo>
                  <a:pt x="358876" y="548944"/>
                </a:lnTo>
                <a:lnTo>
                  <a:pt x="358762" y="541324"/>
                </a:lnTo>
                <a:lnTo>
                  <a:pt x="358660" y="534974"/>
                </a:lnTo>
                <a:lnTo>
                  <a:pt x="358546" y="527354"/>
                </a:lnTo>
                <a:lnTo>
                  <a:pt x="352856" y="487984"/>
                </a:lnTo>
                <a:lnTo>
                  <a:pt x="361086" y="487984"/>
                </a:lnTo>
                <a:lnTo>
                  <a:pt x="369328" y="489254"/>
                </a:lnTo>
                <a:lnTo>
                  <a:pt x="377571" y="487984"/>
                </a:lnTo>
                <a:lnTo>
                  <a:pt x="385762" y="487984"/>
                </a:lnTo>
                <a:lnTo>
                  <a:pt x="387134" y="486714"/>
                </a:lnTo>
                <a:lnTo>
                  <a:pt x="389877" y="486714"/>
                </a:lnTo>
                <a:lnTo>
                  <a:pt x="389788" y="487984"/>
                </a:lnTo>
                <a:lnTo>
                  <a:pt x="389699" y="489254"/>
                </a:lnTo>
                <a:lnTo>
                  <a:pt x="387210" y="524814"/>
                </a:lnTo>
                <a:lnTo>
                  <a:pt x="387108" y="527354"/>
                </a:lnTo>
                <a:lnTo>
                  <a:pt x="387007" y="534974"/>
                </a:lnTo>
                <a:lnTo>
                  <a:pt x="386930" y="541324"/>
                </a:lnTo>
                <a:lnTo>
                  <a:pt x="386842" y="548944"/>
                </a:lnTo>
                <a:lnTo>
                  <a:pt x="386791" y="570534"/>
                </a:lnTo>
                <a:lnTo>
                  <a:pt x="388251" y="606094"/>
                </a:lnTo>
                <a:lnTo>
                  <a:pt x="388378" y="607364"/>
                </a:lnTo>
                <a:lnTo>
                  <a:pt x="388493" y="608634"/>
                </a:lnTo>
                <a:lnTo>
                  <a:pt x="391845" y="645464"/>
                </a:lnTo>
                <a:lnTo>
                  <a:pt x="391845" y="470230"/>
                </a:lnTo>
                <a:lnTo>
                  <a:pt x="370433" y="472744"/>
                </a:lnTo>
                <a:lnTo>
                  <a:pt x="359638" y="472744"/>
                </a:lnTo>
                <a:lnTo>
                  <a:pt x="348615" y="471474"/>
                </a:lnTo>
                <a:lnTo>
                  <a:pt x="347040" y="467664"/>
                </a:lnTo>
                <a:lnTo>
                  <a:pt x="333336" y="434644"/>
                </a:lnTo>
                <a:lnTo>
                  <a:pt x="330771" y="431800"/>
                </a:lnTo>
                <a:lnTo>
                  <a:pt x="330771" y="467664"/>
                </a:lnTo>
                <a:lnTo>
                  <a:pt x="314985" y="462584"/>
                </a:lnTo>
                <a:lnTo>
                  <a:pt x="297357" y="454964"/>
                </a:lnTo>
                <a:lnTo>
                  <a:pt x="285089" y="442264"/>
                </a:lnTo>
                <a:lnTo>
                  <a:pt x="285165" y="438454"/>
                </a:lnTo>
                <a:lnTo>
                  <a:pt x="285216" y="435914"/>
                </a:lnTo>
                <a:lnTo>
                  <a:pt x="285318" y="430834"/>
                </a:lnTo>
                <a:lnTo>
                  <a:pt x="285394" y="427024"/>
                </a:lnTo>
                <a:lnTo>
                  <a:pt x="301472" y="424484"/>
                </a:lnTo>
                <a:lnTo>
                  <a:pt x="314642" y="435914"/>
                </a:lnTo>
                <a:lnTo>
                  <a:pt x="324523" y="452424"/>
                </a:lnTo>
                <a:lnTo>
                  <a:pt x="330771" y="467664"/>
                </a:lnTo>
                <a:lnTo>
                  <a:pt x="330771" y="431800"/>
                </a:lnTo>
                <a:lnTo>
                  <a:pt x="324192" y="424484"/>
                </a:lnTo>
                <a:lnTo>
                  <a:pt x="315048" y="414324"/>
                </a:lnTo>
                <a:lnTo>
                  <a:pt x="296545" y="407974"/>
                </a:lnTo>
                <a:lnTo>
                  <a:pt x="280568" y="411784"/>
                </a:lnTo>
                <a:lnTo>
                  <a:pt x="269913" y="421944"/>
                </a:lnTo>
                <a:lnTo>
                  <a:pt x="267360" y="438454"/>
                </a:lnTo>
                <a:lnTo>
                  <a:pt x="275666" y="456234"/>
                </a:lnTo>
                <a:lnTo>
                  <a:pt x="297611" y="472744"/>
                </a:lnTo>
                <a:lnTo>
                  <a:pt x="335965" y="485444"/>
                </a:lnTo>
                <a:lnTo>
                  <a:pt x="342468" y="526084"/>
                </a:lnTo>
                <a:lnTo>
                  <a:pt x="342506" y="527354"/>
                </a:lnTo>
                <a:lnTo>
                  <a:pt x="343166" y="559104"/>
                </a:lnTo>
                <a:lnTo>
                  <a:pt x="343255" y="567994"/>
                </a:lnTo>
                <a:lnTo>
                  <a:pt x="341020" y="608634"/>
                </a:lnTo>
                <a:lnTo>
                  <a:pt x="338416" y="649274"/>
                </a:lnTo>
                <a:lnTo>
                  <a:pt x="323481" y="650544"/>
                </a:lnTo>
                <a:lnTo>
                  <a:pt x="315963" y="650544"/>
                </a:lnTo>
                <a:lnTo>
                  <a:pt x="307124" y="651814"/>
                </a:lnTo>
                <a:lnTo>
                  <a:pt x="302704" y="651814"/>
                </a:lnTo>
                <a:lnTo>
                  <a:pt x="299732" y="632764"/>
                </a:lnTo>
                <a:lnTo>
                  <a:pt x="295351" y="613714"/>
                </a:lnTo>
                <a:lnTo>
                  <a:pt x="289318" y="595934"/>
                </a:lnTo>
                <a:lnTo>
                  <a:pt x="281330" y="578154"/>
                </a:lnTo>
                <a:lnTo>
                  <a:pt x="248780" y="534974"/>
                </a:lnTo>
                <a:lnTo>
                  <a:pt x="211759" y="495604"/>
                </a:lnTo>
                <a:lnTo>
                  <a:pt x="177533" y="454964"/>
                </a:lnTo>
                <a:lnTo>
                  <a:pt x="153377" y="406704"/>
                </a:lnTo>
                <a:lnTo>
                  <a:pt x="141414" y="359714"/>
                </a:lnTo>
                <a:lnTo>
                  <a:pt x="139141" y="315264"/>
                </a:lnTo>
                <a:lnTo>
                  <a:pt x="145897" y="274624"/>
                </a:lnTo>
                <a:lnTo>
                  <a:pt x="161023" y="235254"/>
                </a:lnTo>
                <a:lnTo>
                  <a:pt x="183832" y="202234"/>
                </a:lnTo>
                <a:lnTo>
                  <a:pt x="213677" y="173024"/>
                </a:lnTo>
                <a:lnTo>
                  <a:pt x="249885" y="151434"/>
                </a:lnTo>
                <a:lnTo>
                  <a:pt x="291782" y="136194"/>
                </a:lnTo>
                <a:lnTo>
                  <a:pt x="338709" y="128574"/>
                </a:lnTo>
                <a:lnTo>
                  <a:pt x="387477" y="129844"/>
                </a:lnTo>
                <a:lnTo>
                  <a:pt x="435356" y="141274"/>
                </a:lnTo>
                <a:lnTo>
                  <a:pt x="479653" y="162864"/>
                </a:lnTo>
                <a:lnTo>
                  <a:pt x="517664" y="193344"/>
                </a:lnTo>
                <a:lnTo>
                  <a:pt x="546646" y="231444"/>
                </a:lnTo>
                <a:lnTo>
                  <a:pt x="563918" y="277164"/>
                </a:lnTo>
                <a:lnTo>
                  <a:pt x="568490" y="321614"/>
                </a:lnTo>
                <a:lnTo>
                  <a:pt x="568490" y="240385"/>
                </a:lnTo>
                <a:lnTo>
                  <a:pt x="542429" y="197154"/>
                </a:lnTo>
                <a:lnTo>
                  <a:pt x="509155" y="164134"/>
                </a:lnTo>
                <a:lnTo>
                  <a:pt x="469544" y="137464"/>
                </a:lnTo>
                <a:lnTo>
                  <a:pt x="425577" y="120954"/>
                </a:lnTo>
                <a:lnTo>
                  <a:pt x="379247" y="113334"/>
                </a:lnTo>
                <a:lnTo>
                  <a:pt x="332765" y="113334"/>
                </a:lnTo>
                <a:lnTo>
                  <a:pt x="289306" y="119684"/>
                </a:lnTo>
                <a:lnTo>
                  <a:pt x="249491" y="133654"/>
                </a:lnTo>
                <a:lnTo>
                  <a:pt x="213969" y="153974"/>
                </a:lnTo>
                <a:lnTo>
                  <a:pt x="183362" y="179374"/>
                </a:lnTo>
                <a:lnTo>
                  <a:pt x="158305" y="209854"/>
                </a:lnTo>
                <a:lnTo>
                  <a:pt x="139446" y="244144"/>
                </a:lnTo>
                <a:lnTo>
                  <a:pt x="127419" y="282244"/>
                </a:lnTo>
                <a:lnTo>
                  <a:pt x="122847" y="322884"/>
                </a:lnTo>
                <a:lnTo>
                  <a:pt x="126377" y="367334"/>
                </a:lnTo>
                <a:lnTo>
                  <a:pt x="138633" y="413054"/>
                </a:lnTo>
                <a:lnTo>
                  <a:pt x="157911" y="453694"/>
                </a:lnTo>
                <a:lnTo>
                  <a:pt x="184658" y="489254"/>
                </a:lnTo>
                <a:lnTo>
                  <a:pt x="215176" y="523544"/>
                </a:lnTo>
                <a:lnTo>
                  <a:pt x="245808" y="556564"/>
                </a:lnTo>
                <a:lnTo>
                  <a:pt x="262559" y="578154"/>
                </a:lnTo>
                <a:lnTo>
                  <a:pt x="274332" y="602284"/>
                </a:lnTo>
                <a:lnTo>
                  <a:pt x="282092" y="627684"/>
                </a:lnTo>
                <a:lnTo>
                  <a:pt x="286829" y="654354"/>
                </a:lnTo>
                <a:lnTo>
                  <a:pt x="248437" y="659434"/>
                </a:lnTo>
                <a:lnTo>
                  <a:pt x="248539" y="683564"/>
                </a:lnTo>
                <a:lnTo>
                  <a:pt x="248653" y="688644"/>
                </a:lnTo>
                <a:lnTo>
                  <a:pt x="248704" y="689914"/>
                </a:lnTo>
                <a:lnTo>
                  <a:pt x="248793" y="692454"/>
                </a:lnTo>
                <a:lnTo>
                  <a:pt x="251244" y="731824"/>
                </a:lnTo>
                <a:lnTo>
                  <a:pt x="252857" y="745794"/>
                </a:lnTo>
                <a:lnTo>
                  <a:pt x="252971" y="747064"/>
                </a:lnTo>
                <a:lnTo>
                  <a:pt x="262445" y="791514"/>
                </a:lnTo>
                <a:lnTo>
                  <a:pt x="300012" y="846124"/>
                </a:lnTo>
                <a:lnTo>
                  <a:pt x="333514" y="856284"/>
                </a:lnTo>
                <a:lnTo>
                  <a:pt x="358609" y="856284"/>
                </a:lnTo>
                <a:lnTo>
                  <a:pt x="408457" y="849934"/>
                </a:lnTo>
                <a:lnTo>
                  <a:pt x="449059" y="835964"/>
                </a:lnTo>
                <a:lnTo>
                  <a:pt x="480809" y="797864"/>
                </a:lnTo>
                <a:lnTo>
                  <a:pt x="481050" y="796594"/>
                </a:lnTo>
                <a:lnTo>
                  <a:pt x="481939" y="794054"/>
                </a:lnTo>
                <a:lnTo>
                  <a:pt x="483793" y="790244"/>
                </a:lnTo>
                <a:lnTo>
                  <a:pt x="483908" y="788974"/>
                </a:lnTo>
                <a:lnTo>
                  <a:pt x="484428" y="787704"/>
                </a:lnTo>
                <a:lnTo>
                  <a:pt x="485470" y="785164"/>
                </a:lnTo>
                <a:lnTo>
                  <a:pt x="486181" y="782624"/>
                </a:lnTo>
                <a:lnTo>
                  <a:pt x="487514" y="777544"/>
                </a:lnTo>
                <a:lnTo>
                  <a:pt x="488188" y="775004"/>
                </a:lnTo>
                <a:lnTo>
                  <a:pt x="491172" y="761034"/>
                </a:lnTo>
                <a:lnTo>
                  <a:pt x="492633" y="750874"/>
                </a:lnTo>
                <a:lnTo>
                  <a:pt x="492747" y="749604"/>
                </a:lnTo>
                <a:lnTo>
                  <a:pt x="492874" y="748334"/>
                </a:lnTo>
                <a:lnTo>
                  <a:pt x="493166" y="745794"/>
                </a:lnTo>
                <a:lnTo>
                  <a:pt x="493293" y="744524"/>
                </a:lnTo>
                <a:lnTo>
                  <a:pt x="493725" y="739444"/>
                </a:lnTo>
                <a:lnTo>
                  <a:pt x="494131" y="734364"/>
                </a:lnTo>
                <a:lnTo>
                  <a:pt x="494538" y="729284"/>
                </a:lnTo>
                <a:lnTo>
                  <a:pt x="494639" y="700074"/>
                </a:lnTo>
                <a:lnTo>
                  <a:pt x="494639" y="698804"/>
                </a:lnTo>
                <a:lnTo>
                  <a:pt x="494550" y="688644"/>
                </a:lnTo>
                <a:lnTo>
                  <a:pt x="494512" y="687374"/>
                </a:lnTo>
                <a:lnTo>
                  <a:pt x="494411" y="683564"/>
                </a:lnTo>
                <a:lnTo>
                  <a:pt x="494334" y="681024"/>
                </a:lnTo>
                <a:lnTo>
                  <a:pt x="494271" y="678484"/>
                </a:lnTo>
                <a:lnTo>
                  <a:pt x="494182" y="675944"/>
                </a:lnTo>
                <a:lnTo>
                  <a:pt x="494093" y="673404"/>
                </a:lnTo>
                <a:lnTo>
                  <a:pt x="494042" y="672134"/>
                </a:lnTo>
                <a:lnTo>
                  <a:pt x="493953" y="669594"/>
                </a:lnTo>
                <a:lnTo>
                  <a:pt x="493864" y="667054"/>
                </a:lnTo>
                <a:lnTo>
                  <a:pt x="493763" y="663244"/>
                </a:lnTo>
                <a:lnTo>
                  <a:pt x="493661" y="659434"/>
                </a:lnTo>
                <a:lnTo>
                  <a:pt x="493522" y="655624"/>
                </a:lnTo>
                <a:lnTo>
                  <a:pt x="493433" y="651814"/>
                </a:lnTo>
                <a:lnTo>
                  <a:pt x="493318" y="648004"/>
                </a:lnTo>
                <a:lnTo>
                  <a:pt x="493229" y="645464"/>
                </a:lnTo>
                <a:lnTo>
                  <a:pt x="488213" y="644194"/>
                </a:lnTo>
                <a:lnTo>
                  <a:pt x="478840" y="644194"/>
                </a:lnTo>
                <a:lnTo>
                  <a:pt x="478840" y="705154"/>
                </a:lnTo>
                <a:lnTo>
                  <a:pt x="478739" y="719124"/>
                </a:lnTo>
                <a:lnTo>
                  <a:pt x="478624" y="724204"/>
                </a:lnTo>
                <a:lnTo>
                  <a:pt x="478561" y="726744"/>
                </a:lnTo>
                <a:lnTo>
                  <a:pt x="478459" y="729284"/>
                </a:lnTo>
                <a:lnTo>
                  <a:pt x="478345" y="731824"/>
                </a:lnTo>
                <a:lnTo>
                  <a:pt x="478243" y="734364"/>
                </a:lnTo>
                <a:lnTo>
                  <a:pt x="476808" y="734110"/>
                </a:lnTo>
                <a:lnTo>
                  <a:pt x="476808" y="749604"/>
                </a:lnTo>
                <a:lnTo>
                  <a:pt x="475780" y="757224"/>
                </a:lnTo>
                <a:lnTo>
                  <a:pt x="474484" y="763574"/>
                </a:lnTo>
                <a:lnTo>
                  <a:pt x="472884" y="771194"/>
                </a:lnTo>
                <a:lnTo>
                  <a:pt x="470954" y="777544"/>
                </a:lnTo>
                <a:lnTo>
                  <a:pt x="441706" y="772464"/>
                </a:lnTo>
                <a:lnTo>
                  <a:pt x="411873" y="771194"/>
                </a:lnTo>
                <a:lnTo>
                  <a:pt x="352082" y="772464"/>
                </a:lnTo>
                <a:lnTo>
                  <a:pt x="347789" y="772464"/>
                </a:lnTo>
                <a:lnTo>
                  <a:pt x="344144" y="776274"/>
                </a:lnTo>
                <a:lnTo>
                  <a:pt x="344258" y="782624"/>
                </a:lnTo>
                <a:lnTo>
                  <a:pt x="344385" y="785164"/>
                </a:lnTo>
                <a:lnTo>
                  <a:pt x="344500" y="787704"/>
                </a:lnTo>
                <a:lnTo>
                  <a:pt x="344614" y="790244"/>
                </a:lnTo>
                <a:lnTo>
                  <a:pt x="355130" y="787704"/>
                </a:lnTo>
                <a:lnTo>
                  <a:pt x="416420" y="787704"/>
                </a:lnTo>
                <a:lnTo>
                  <a:pt x="441236" y="788974"/>
                </a:lnTo>
                <a:lnTo>
                  <a:pt x="465162" y="792784"/>
                </a:lnTo>
                <a:lnTo>
                  <a:pt x="462241" y="799134"/>
                </a:lnTo>
                <a:lnTo>
                  <a:pt x="432308" y="827074"/>
                </a:lnTo>
                <a:lnTo>
                  <a:pt x="380428" y="838504"/>
                </a:lnTo>
                <a:lnTo>
                  <a:pt x="352361" y="841044"/>
                </a:lnTo>
                <a:lnTo>
                  <a:pt x="325183" y="838504"/>
                </a:lnTo>
                <a:lnTo>
                  <a:pt x="290385" y="813104"/>
                </a:lnTo>
                <a:lnTo>
                  <a:pt x="274586" y="776274"/>
                </a:lnTo>
                <a:lnTo>
                  <a:pt x="269925" y="754684"/>
                </a:lnTo>
                <a:lnTo>
                  <a:pt x="293255" y="752144"/>
                </a:lnTo>
                <a:lnTo>
                  <a:pt x="316585" y="750874"/>
                </a:lnTo>
                <a:lnTo>
                  <a:pt x="339915" y="748334"/>
                </a:lnTo>
                <a:lnTo>
                  <a:pt x="363245" y="747064"/>
                </a:lnTo>
                <a:lnTo>
                  <a:pt x="392976" y="744524"/>
                </a:lnTo>
                <a:lnTo>
                  <a:pt x="421576" y="744524"/>
                </a:lnTo>
                <a:lnTo>
                  <a:pt x="449402" y="745794"/>
                </a:lnTo>
                <a:lnTo>
                  <a:pt x="476808" y="749604"/>
                </a:lnTo>
                <a:lnTo>
                  <a:pt x="476808" y="734110"/>
                </a:lnTo>
                <a:lnTo>
                  <a:pt x="450189" y="729284"/>
                </a:lnTo>
                <a:lnTo>
                  <a:pt x="421817" y="729284"/>
                </a:lnTo>
                <a:lnTo>
                  <a:pt x="344652" y="731824"/>
                </a:lnTo>
                <a:lnTo>
                  <a:pt x="267716" y="739444"/>
                </a:lnTo>
                <a:lnTo>
                  <a:pt x="266763" y="730554"/>
                </a:lnTo>
                <a:lnTo>
                  <a:pt x="266649" y="729284"/>
                </a:lnTo>
                <a:lnTo>
                  <a:pt x="266103" y="722934"/>
                </a:lnTo>
                <a:lnTo>
                  <a:pt x="265633" y="714044"/>
                </a:lnTo>
                <a:lnTo>
                  <a:pt x="311023" y="708964"/>
                </a:lnTo>
                <a:lnTo>
                  <a:pt x="356425" y="702614"/>
                </a:lnTo>
                <a:lnTo>
                  <a:pt x="401955" y="700074"/>
                </a:lnTo>
                <a:lnTo>
                  <a:pt x="447789" y="700074"/>
                </a:lnTo>
                <a:lnTo>
                  <a:pt x="478840" y="705154"/>
                </a:lnTo>
                <a:lnTo>
                  <a:pt x="478840" y="644194"/>
                </a:lnTo>
                <a:lnTo>
                  <a:pt x="478536" y="644194"/>
                </a:lnTo>
                <a:lnTo>
                  <a:pt x="478536" y="688644"/>
                </a:lnTo>
                <a:lnTo>
                  <a:pt x="437781" y="683564"/>
                </a:lnTo>
                <a:lnTo>
                  <a:pt x="396862" y="683564"/>
                </a:lnTo>
                <a:lnTo>
                  <a:pt x="355803" y="687374"/>
                </a:lnTo>
                <a:lnTo>
                  <a:pt x="314642" y="692454"/>
                </a:lnTo>
                <a:lnTo>
                  <a:pt x="289826" y="694994"/>
                </a:lnTo>
                <a:lnTo>
                  <a:pt x="264909" y="698804"/>
                </a:lnTo>
                <a:lnTo>
                  <a:pt x="264807" y="694994"/>
                </a:lnTo>
                <a:lnTo>
                  <a:pt x="264744" y="692454"/>
                </a:lnTo>
                <a:lnTo>
                  <a:pt x="264668" y="689914"/>
                </a:lnTo>
                <a:lnTo>
                  <a:pt x="264553" y="673404"/>
                </a:lnTo>
                <a:lnTo>
                  <a:pt x="271056" y="672134"/>
                </a:lnTo>
                <a:lnTo>
                  <a:pt x="277571" y="672134"/>
                </a:lnTo>
                <a:lnTo>
                  <a:pt x="284086" y="670864"/>
                </a:lnTo>
                <a:lnTo>
                  <a:pt x="296494" y="669594"/>
                </a:lnTo>
                <a:lnTo>
                  <a:pt x="337629" y="664514"/>
                </a:lnTo>
                <a:lnTo>
                  <a:pt x="354888" y="663244"/>
                </a:lnTo>
                <a:lnTo>
                  <a:pt x="369836" y="661974"/>
                </a:lnTo>
                <a:lnTo>
                  <a:pt x="384797" y="661974"/>
                </a:lnTo>
                <a:lnTo>
                  <a:pt x="399783" y="660704"/>
                </a:lnTo>
                <a:lnTo>
                  <a:pt x="405168" y="660704"/>
                </a:lnTo>
                <a:lnTo>
                  <a:pt x="425462" y="659434"/>
                </a:lnTo>
                <a:lnTo>
                  <a:pt x="477761" y="659434"/>
                </a:lnTo>
                <a:lnTo>
                  <a:pt x="477888" y="663244"/>
                </a:lnTo>
                <a:lnTo>
                  <a:pt x="478002" y="667054"/>
                </a:lnTo>
                <a:lnTo>
                  <a:pt x="478104" y="672134"/>
                </a:lnTo>
                <a:lnTo>
                  <a:pt x="478180" y="675944"/>
                </a:lnTo>
                <a:lnTo>
                  <a:pt x="478256" y="678484"/>
                </a:lnTo>
                <a:lnTo>
                  <a:pt x="478345" y="681024"/>
                </a:lnTo>
                <a:lnTo>
                  <a:pt x="478421" y="683564"/>
                </a:lnTo>
                <a:lnTo>
                  <a:pt x="478536" y="688644"/>
                </a:lnTo>
                <a:lnTo>
                  <a:pt x="478536" y="644194"/>
                </a:lnTo>
                <a:lnTo>
                  <a:pt x="471309" y="644194"/>
                </a:lnTo>
                <a:lnTo>
                  <a:pt x="465289" y="642924"/>
                </a:lnTo>
                <a:lnTo>
                  <a:pt x="459320" y="642924"/>
                </a:lnTo>
                <a:lnTo>
                  <a:pt x="460832" y="631494"/>
                </a:lnTo>
                <a:lnTo>
                  <a:pt x="477062" y="578154"/>
                </a:lnTo>
                <a:lnTo>
                  <a:pt x="498449" y="541324"/>
                </a:lnTo>
                <a:lnTo>
                  <a:pt x="525487" y="503224"/>
                </a:lnTo>
                <a:lnTo>
                  <a:pt x="539178" y="481634"/>
                </a:lnTo>
                <a:lnTo>
                  <a:pt x="551586" y="460044"/>
                </a:lnTo>
                <a:lnTo>
                  <a:pt x="562305" y="437184"/>
                </a:lnTo>
                <a:lnTo>
                  <a:pt x="577621" y="387654"/>
                </a:lnTo>
                <a:lnTo>
                  <a:pt x="584530" y="336854"/>
                </a:lnTo>
                <a:close/>
              </a:path>
              <a:path w="751204" h="856615">
                <a:moveTo>
                  <a:pt x="691451" y="130111"/>
                </a:moveTo>
                <a:lnTo>
                  <a:pt x="689305" y="126479"/>
                </a:lnTo>
                <a:lnTo>
                  <a:pt x="685063" y="119849"/>
                </a:lnTo>
                <a:lnTo>
                  <a:pt x="678256" y="122948"/>
                </a:lnTo>
                <a:lnTo>
                  <a:pt x="673417" y="127076"/>
                </a:lnTo>
                <a:lnTo>
                  <a:pt x="667918" y="130822"/>
                </a:lnTo>
                <a:lnTo>
                  <a:pt x="636739" y="153212"/>
                </a:lnTo>
                <a:lnTo>
                  <a:pt x="617893" y="171907"/>
                </a:lnTo>
                <a:lnTo>
                  <a:pt x="623201" y="178777"/>
                </a:lnTo>
                <a:lnTo>
                  <a:pt x="628218" y="179311"/>
                </a:lnTo>
                <a:lnTo>
                  <a:pt x="639025" y="171310"/>
                </a:lnTo>
                <a:lnTo>
                  <a:pt x="646379" y="165900"/>
                </a:lnTo>
                <a:lnTo>
                  <a:pt x="680694" y="141325"/>
                </a:lnTo>
                <a:lnTo>
                  <a:pt x="687273" y="136804"/>
                </a:lnTo>
                <a:lnTo>
                  <a:pt x="690257" y="134658"/>
                </a:lnTo>
                <a:lnTo>
                  <a:pt x="691451" y="130111"/>
                </a:lnTo>
                <a:close/>
              </a:path>
              <a:path w="751204" h="856615">
                <a:moveTo>
                  <a:pt x="726668" y="485838"/>
                </a:moveTo>
                <a:lnTo>
                  <a:pt x="726236" y="480098"/>
                </a:lnTo>
                <a:lnTo>
                  <a:pt x="721245" y="476046"/>
                </a:lnTo>
                <a:lnTo>
                  <a:pt x="705929" y="469544"/>
                </a:lnTo>
                <a:lnTo>
                  <a:pt x="675462" y="455955"/>
                </a:lnTo>
                <a:lnTo>
                  <a:pt x="660107" y="449427"/>
                </a:lnTo>
                <a:lnTo>
                  <a:pt x="653694" y="449503"/>
                </a:lnTo>
                <a:lnTo>
                  <a:pt x="649795" y="453720"/>
                </a:lnTo>
                <a:lnTo>
                  <a:pt x="649490" y="459460"/>
                </a:lnTo>
                <a:lnTo>
                  <a:pt x="653897" y="464108"/>
                </a:lnTo>
                <a:lnTo>
                  <a:pt x="669721" y="470839"/>
                </a:lnTo>
                <a:lnTo>
                  <a:pt x="685419" y="477901"/>
                </a:lnTo>
                <a:lnTo>
                  <a:pt x="701116" y="484886"/>
                </a:lnTo>
                <a:lnTo>
                  <a:pt x="716940" y="491451"/>
                </a:lnTo>
                <a:lnTo>
                  <a:pt x="723315" y="490537"/>
                </a:lnTo>
                <a:lnTo>
                  <a:pt x="726668" y="485838"/>
                </a:lnTo>
                <a:close/>
              </a:path>
              <a:path w="751204" h="856615">
                <a:moveTo>
                  <a:pt x="751103" y="311442"/>
                </a:moveTo>
                <a:lnTo>
                  <a:pt x="745426" y="308635"/>
                </a:lnTo>
                <a:lnTo>
                  <a:pt x="744715" y="308279"/>
                </a:lnTo>
                <a:lnTo>
                  <a:pt x="738136" y="308635"/>
                </a:lnTo>
                <a:lnTo>
                  <a:pt x="723125" y="307327"/>
                </a:lnTo>
                <a:lnTo>
                  <a:pt x="708101" y="306362"/>
                </a:lnTo>
                <a:lnTo>
                  <a:pt x="693064" y="305739"/>
                </a:lnTo>
                <a:lnTo>
                  <a:pt x="678014" y="305473"/>
                </a:lnTo>
                <a:lnTo>
                  <a:pt x="672147" y="308025"/>
                </a:lnTo>
                <a:lnTo>
                  <a:pt x="672058" y="308279"/>
                </a:lnTo>
                <a:lnTo>
                  <a:pt x="670204" y="313423"/>
                </a:lnTo>
                <a:lnTo>
                  <a:pt x="672160" y="318833"/>
                </a:lnTo>
                <a:lnTo>
                  <a:pt x="678014" y="321411"/>
                </a:lnTo>
                <a:lnTo>
                  <a:pt x="693712" y="321691"/>
                </a:lnTo>
                <a:lnTo>
                  <a:pt x="709383" y="322376"/>
                </a:lnTo>
                <a:lnTo>
                  <a:pt x="725043" y="323443"/>
                </a:lnTo>
                <a:lnTo>
                  <a:pt x="740486" y="324802"/>
                </a:lnTo>
                <a:lnTo>
                  <a:pt x="743813" y="325716"/>
                </a:lnTo>
                <a:lnTo>
                  <a:pt x="745490" y="324802"/>
                </a:lnTo>
                <a:lnTo>
                  <a:pt x="745896" y="324573"/>
                </a:lnTo>
                <a:lnTo>
                  <a:pt x="748411" y="323202"/>
                </a:lnTo>
                <a:lnTo>
                  <a:pt x="749528" y="318833"/>
                </a:lnTo>
                <a:lnTo>
                  <a:pt x="751103" y="311442"/>
                </a:lnTo>
                <a:close/>
              </a:path>
            </a:pathLst>
          </a:custGeom>
          <a:solidFill>
            <a:srgbClr val="01B4E7"/>
          </a:solidFill>
        </p:spPr>
        <p:txBody>
          <a:bodyPr wrap="square" lIns="0" tIns="0" rIns="0" bIns="0" rtlCol="0"/>
          <a:lstStyle/>
          <a:p>
            <a:endParaRPr/>
          </a:p>
        </p:txBody>
      </p:sp>
      <p:sp>
        <p:nvSpPr>
          <p:cNvPr id="19" name="object 19"/>
          <p:cNvSpPr/>
          <p:nvPr/>
        </p:nvSpPr>
        <p:spPr>
          <a:xfrm>
            <a:off x="5989658" y="603944"/>
            <a:ext cx="18415" cy="91440"/>
          </a:xfrm>
          <a:custGeom>
            <a:avLst/>
            <a:gdLst/>
            <a:ahLst/>
            <a:cxnLst/>
            <a:rect l="l" t="t" r="r" b="b"/>
            <a:pathLst>
              <a:path w="18414" h="91440">
                <a:moveTo>
                  <a:pt x="10224" y="91238"/>
                </a:moveTo>
                <a:lnTo>
                  <a:pt x="4800" y="89292"/>
                </a:lnTo>
                <a:lnTo>
                  <a:pt x="2209" y="83424"/>
                </a:lnTo>
                <a:lnTo>
                  <a:pt x="1821" y="64527"/>
                </a:lnTo>
                <a:lnTo>
                  <a:pt x="1306" y="45630"/>
                </a:lnTo>
                <a:lnTo>
                  <a:pt x="689" y="26733"/>
                </a:lnTo>
                <a:lnTo>
                  <a:pt x="0" y="7836"/>
                </a:lnTo>
                <a:lnTo>
                  <a:pt x="2558" y="1959"/>
                </a:lnTo>
                <a:lnTo>
                  <a:pt x="7970" y="0"/>
                </a:lnTo>
                <a:lnTo>
                  <a:pt x="13383" y="1959"/>
                </a:lnTo>
                <a:lnTo>
                  <a:pt x="15941" y="7836"/>
                </a:lnTo>
                <a:lnTo>
                  <a:pt x="16630" y="26733"/>
                </a:lnTo>
                <a:lnTo>
                  <a:pt x="17247" y="45630"/>
                </a:lnTo>
                <a:lnTo>
                  <a:pt x="17763" y="64527"/>
                </a:lnTo>
                <a:lnTo>
                  <a:pt x="18150" y="83424"/>
                </a:lnTo>
                <a:lnTo>
                  <a:pt x="15626" y="89276"/>
                </a:lnTo>
                <a:lnTo>
                  <a:pt x="10224" y="91238"/>
                </a:lnTo>
                <a:close/>
              </a:path>
            </a:pathLst>
          </a:custGeom>
          <a:solidFill>
            <a:srgbClr val="01B4E7"/>
          </a:solidFill>
        </p:spPr>
        <p:txBody>
          <a:bodyPr wrap="square" lIns="0" tIns="0" rIns="0" bIns="0" rtlCol="0"/>
          <a:lstStyle/>
          <a:p>
            <a:endParaRPr/>
          </a:p>
        </p:txBody>
      </p:sp>
      <p:sp>
        <p:nvSpPr>
          <p:cNvPr id="20" name="object 20"/>
          <p:cNvSpPr/>
          <p:nvPr/>
        </p:nvSpPr>
        <p:spPr>
          <a:xfrm>
            <a:off x="5652141" y="820094"/>
            <a:ext cx="62230" cy="39370"/>
          </a:xfrm>
          <a:custGeom>
            <a:avLst/>
            <a:gdLst/>
            <a:ahLst/>
            <a:cxnLst/>
            <a:rect l="l" t="t" r="r" b="b"/>
            <a:pathLst>
              <a:path w="62229" h="39369">
                <a:moveTo>
                  <a:pt x="56602" y="39125"/>
                </a:moveTo>
                <a:lnTo>
                  <a:pt x="50212" y="38390"/>
                </a:lnTo>
                <a:lnTo>
                  <a:pt x="33226" y="29226"/>
                </a:lnTo>
                <a:lnTo>
                  <a:pt x="24789" y="24738"/>
                </a:lnTo>
                <a:lnTo>
                  <a:pt x="16419" y="20419"/>
                </a:lnTo>
                <a:lnTo>
                  <a:pt x="10627" y="17135"/>
                </a:lnTo>
                <a:lnTo>
                  <a:pt x="0" y="15583"/>
                </a:lnTo>
                <a:lnTo>
                  <a:pt x="2268" y="6687"/>
                </a:lnTo>
                <a:lnTo>
                  <a:pt x="3403" y="2507"/>
                </a:lnTo>
                <a:lnTo>
                  <a:pt x="7881" y="0"/>
                </a:lnTo>
                <a:lnTo>
                  <a:pt x="12060" y="1134"/>
                </a:lnTo>
                <a:lnTo>
                  <a:pt x="23890" y="6405"/>
                </a:lnTo>
                <a:lnTo>
                  <a:pt x="35413" y="12359"/>
                </a:lnTo>
                <a:lnTo>
                  <a:pt x="46812" y="18581"/>
                </a:lnTo>
                <a:lnTo>
                  <a:pt x="58272" y="24658"/>
                </a:lnTo>
                <a:lnTo>
                  <a:pt x="62059" y="29801"/>
                </a:lnTo>
                <a:lnTo>
                  <a:pt x="61026" y="35442"/>
                </a:lnTo>
                <a:lnTo>
                  <a:pt x="56602" y="39125"/>
                </a:lnTo>
                <a:close/>
              </a:path>
            </a:pathLst>
          </a:custGeom>
          <a:solidFill>
            <a:srgbClr val="01B4E7"/>
          </a:solid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Retângulo: Cantos Arredondados 30">
            <a:extLst>
              <a:ext uri="{FF2B5EF4-FFF2-40B4-BE49-F238E27FC236}">
                <a16:creationId xmlns:a16="http://schemas.microsoft.com/office/drawing/2014/main" id="{A41AC372-B4E6-291E-35C4-82A4EBE292A7}"/>
              </a:ext>
            </a:extLst>
          </p:cNvPr>
          <p:cNvSpPr/>
          <p:nvPr/>
        </p:nvSpPr>
        <p:spPr>
          <a:xfrm>
            <a:off x="762000" y="6515100"/>
            <a:ext cx="13792200" cy="20574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tângulo: Cantos Arredondados 29">
            <a:extLst>
              <a:ext uri="{FF2B5EF4-FFF2-40B4-BE49-F238E27FC236}">
                <a16:creationId xmlns:a16="http://schemas.microsoft.com/office/drawing/2014/main" id="{81C1E271-35CB-E55F-EE5E-15EFA314EEFB}"/>
              </a:ext>
            </a:extLst>
          </p:cNvPr>
          <p:cNvSpPr/>
          <p:nvPr/>
        </p:nvSpPr>
        <p:spPr>
          <a:xfrm>
            <a:off x="7772400" y="2171700"/>
            <a:ext cx="6705600" cy="29718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tângulo: Cantos Arredondados 28">
            <a:extLst>
              <a:ext uri="{FF2B5EF4-FFF2-40B4-BE49-F238E27FC236}">
                <a16:creationId xmlns:a16="http://schemas.microsoft.com/office/drawing/2014/main" id="{A10E96B0-BEB4-6170-BA77-BAEF61A766F1}"/>
              </a:ext>
            </a:extLst>
          </p:cNvPr>
          <p:cNvSpPr/>
          <p:nvPr/>
        </p:nvSpPr>
        <p:spPr>
          <a:xfrm>
            <a:off x="685800" y="2171700"/>
            <a:ext cx="6477000" cy="29718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object 11"/>
          <p:cNvGrpSpPr/>
          <p:nvPr/>
        </p:nvGrpSpPr>
        <p:grpSpPr>
          <a:xfrm>
            <a:off x="14917610" y="0"/>
            <a:ext cx="3370579" cy="10287000"/>
            <a:chOff x="14917610" y="0"/>
            <a:chExt cx="3370579" cy="10287000"/>
          </a:xfrm>
        </p:grpSpPr>
        <p:sp>
          <p:nvSpPr>
            <p:cNvPr id="12" name="object 12"/>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13" name="object 13"/>
            <p:cNvPicPr/>
            <p:nvPr/>
          </p:nvPicPr>
          <p:blipFill>
            <a:blip r:embed="rId3" cstate="print"/>
            <a:stretch>
              <a:fillRect/>
            </a:stretch>
          </p:blipFill>
          <p:spPr>
            <a:xfrm>
              <a:off x="15773843" y="3596925"/>
              <a:ext cx="1809749" cy="2447924"/>
            </a:xfrm>
            <a:prstGeom prst="rect">
              <a:avLst/>
            </a:prstGeom>
          </p:spPr>
        </p:pic>
        <p:pic>
          <p:nvPicPr>
            <p:cNvPr id="14" name="object 14"/>
            <p:cNvPicPr/>
            <p:nvPr/>
          </p:nvPicPr>
          <p:blipFill>
            <a:blip r:embed="rId4" cstate="print"/>
            <a:stretch>
              <a:fillRect/>
            </a:stretch>
          </p:blipFill>
          <p:spPr>
            <a:xfrm>
              <a:off x="15919680" y="9195632"/>
              <a:ext cx="1514474" cy="523874"/>
            </a:xfrm>
            <a:prstGeom prst="rect">
              <a:avLst/>
            </a:prstGeom>
          </p:spPr>
        </p:pic>
      </p:grpSp>
      <p:grpSp>
        <p:nvGrpSpPr>
          <p:cNvPr id="15" name="object 15"/>
          <p:cNvGrpSpPr/>
          <p:nvPr/>
        </p:nvGrpSpPr>
        <p:grpSpPr>
          <a:xfrm>
            <a:off x="4187328" y="594868"/>
            <a:ext cx="751840" cy="751840"/>
            <a:chOff x="4187328" y="594868"/>
            <a:chExt cx="751840" cy="751840"/>
          </a:xfrm>
        </p:grpSpPr>
        <p:sp>
          <p:nvSpPr>
            <p:cNvPr id="16" name="object 16"/>
            <p:cNvSpPr/>
            <p:nvPr/>
          </p:nvSpPr>
          <p:spPr>
            <a:xfrm>
              <a:off x="4187317" y="594880"/>
              <a:ext cx="751840" cy="751840"/>
            </a:xfrm>
            <a:custGeom>
              <a:avLst/>
              <a:gdLst/>
              <a:ahLst/>
              <a:cxnLst/>
              <a:rect l="l" t="t" r="r" b="b"/>
              <a:pathLst>
                <a:path w="751839" h="751840">
                  <a:moveTo>
                    <a:pt x="623836" y="251548"/>
                  </a:moveTo>
                  <a:lnTo>
                    <a:pt x="602030" y="229844"/>
                  </a:lnTo>
                  <a:lnTo>
                    <a:pt x="602030" y="251675"/>
                  </a:lnTo>
                  <a:lnTo>
                    <a:pt x="311581" y="542099"/>
                  </a:lnTo>
                  <a:lnTo>
                    <a:pt x="299212" y="529907"/>
                  </a:lnTo>
                  <a:lnTo>
                    <a:pt x="274637" y="505358"/>
                  </a:lnTo>
                  <a:lnTo>
                    <a:pt x="262242" y="493217"/>
                  </a:lnTo>
                  <a:lnTo>
                    <a:pt x="236689" y="467461"/>
                  </a:lnTo>
                  <a:lnTo>
                    <a:pt x="210997" y="441845"/>
                  </a:lnTo>
                  <a:lnTo>
                    <a:pt x="203123" y="433819"/>
                  </a:lnTo>
                  <a:lnTo>
                    <a:pt x="187134" y="417995"/>
                  </a:lnTo>
                  <a:lnTo>
                    <a:pt x="179285" y="409778"/>
                  </a:lnTo>
                  <a:lnTo>
                    <a:pt x="179438" y="409778"/>
                  </a:lnTo>
                  <a:lnTo>
                    <a:pt x="207772" y="380873"/>
                  </a:lnTo>
                  <a:lnTo>
                    <a:pt x="217144" y="371106"/>
                  </a:lnTo>
                  <a:lnTo>
                    <a:pt x="306108" y="459816"/>
                  </a:lnTo>
                  <a:lnTo>
                    <a:pt x="311505" y="464807"/>
                  </a:lnTo>
                  <a:lnTo>
                    <a:pt x="332460" y="443204"/>
                  </a:lnTo>
                  <a:lnTo>
                    <a:pt x="334835" y="440766"/>
                  </a:lnTo>
                  <a:lnTo>
                    <a:pt x="544804" y="230517"/>
                  </a:lnTo>
                  <a:lnTo>
                    <a:pt x="562724" y="212725"/>
                  </a:lnTo>
                  <a:lnTo>
                    <a:pt x="572490" y="222504"/>
                  </a:lnTo>
                  <a:lnTo>
                    <a:pt x="602030" y="251675"/>
                  </a:lnTo>
                  <a:lnTo>
                    <a:pt x="602030" y="229844"/>
                  </a:lnTo>
                  <a:lnTo>
                    <a:pt x="584847" y="212725"/>
                  </a:lnTo>
                  <a:lnTo>
                    <a:pt x="562698" y="190690"/>
                  </a:lnTo>
                  <a:lnTo>
                    <a:pt x="534149" y="219824"/>
                  </a:lnTo>
                  <a:lnTo>
                    <a:pt x="519823" y="234315"/>
                  </a:lnTo>
                  <a:lnTo>
                    <a:pt x="311073" y="443204"/>
                  </a:lnTo>
                  <a:lnTo>
                    <a:pt x="307060" y="439597"/>
                  </a:lnTo>
                  <a:lnTo>
                    <a:pt x="238442" y="371106"/>
                  </a:lnTo>
                  <a:lnTo>
                    <a:pt x="217170" y="349758"/>
                  </a:lnTo>
                  <a:lnTo>
                    <a:pt x="172364" y="394906"/>
                  </a:lnTo>
                  <a:lnTo>
                    <a:pt x="157276" y="409778"/>
                  </a:lnTo>
                  <a:lnTo>
                    <a:pt x="311353" y="563346"/>
                  </a:lnTo>
                  <a:lnTo>
                    <a:pt x="332841" y="542099"/>
                  </a:lnTo>
                  <a:lnTo>
                    <a:pt x="598398" y="276415"/>
                  </a:lnTo>
                  <a:lnTo>
                    <a:pt x="611022" y="263880"/>
                  </a:lnTo>
                  <a:lnTo>
                    <a:pt x="623836" y="251548"/>
                  </a:lnTo>
                  <a:close/>
                </a:path>
                <a:path w="751839" h="751840">
                  <a:moveTo>
                    <a:pt x="751738" y="378625"/>
                  </a:moveTo>
                  <a:lnTo>
                    <a:pt x="749757" y="338023"/>
                  </a:lnTo>
                  <a:lnTo>
                    <a:pt x="743648" y="297802"/>
                  </a:lnTo>
                  <a:lnTo>
                    <a:pt x="726897" y="240741"/>
                  </a:lnTo>
                  <a:lnTo>
                    <a:pt x="710907" y="205397"/>
                  </a:lnTo>
                  <a:lnTo>
                    <a:pt x="710907" y="397598"/>
                  </a:lnTo>
                  <a:lnTo>
                    <a:pt x="702970" y="450545"/>
                  </a:lnTo>
                  <a:lnTo>
                    <a:pt x="686752" y="501599"/>
                  </a:lnTo>
                  <a:lnTo>
                    <a:pt x="662762" y="549490"/>
                  </a:lnTo>
                  <a:lnTo>
                    <a:pt x="631494" y="592963"/>
                  </a:lnTo>
                  <a:lnTo>
                    <a:pt x="593813" y="631063"/>
                  </a:lnTo>
                  <a:lnTo>
                    <a:pt x="550443" y="662533"/>
                  </a:lnTo>
                  <a:lnTo>
                    <a:pt x="502602" y="686689"/>
                  </a:lnTo>
                  <a:lnTo>
                    <a:pt x="451485" y="702805"/>
                  </a:lnTo>
                  <a:lnTo>
                    <a:pt x="399999" y="710882"/>
                  </a:lnTo>
                  <a:lnTo>
                    <a:pt x="382892" y="711784"/>
                  </a:lnTo>
                  <a:lnTo>
                    <a:pt x="382193" y="711784"/>
                  </a:lnTo>
                  <a:lnTo>
                    <a:pt x="310769" y="705777"/>
                  </a:lnTo>
                  <a:lnTo>
                    <a:pt x="241947" y="684276"/>
                  </a:lnTo>
                  <a:lnTo>
                    <a:pt x="179755" y="648957"/>
                  </a:lnTo>
                  <a:lnTo>
                    <a:pt x="126326" y="601383"/>
                  </a:lnTo>
                  <a:lnTo>
                    <a:pt x="91071" y="554875"/>
                  </a:lnTo>
                  <a:lnTo>
                    <a:pt x="64262" y="503047"/>
                  </a:lnTo>
                  <a:lnTo>
                    <a:pt x="51739" y="466928"/>
                  </a:lnTo>
                  <a:lnTo>
                    <a:pt x="43446" y="429602"/>
                  </a:lnTo>
                  <a:lnTo>
                    <a:pt x="39484" y="391490"/>
                  </a:lnTo>
                  <a:lnTo>
                    <a:pt x="39954" y="353339"/>
                  </a:lnTo>
                  <a:lnTo>
                    <a:pt x="45847" y="307962"/>
                  </a:lnTo>
                  <a:lnTo>
                    <a:pt x="58216" y="263893"/>
                  </a:lnTo>
                  <a:lnTo>
                    <a:pt x="76517" y="221907"/>
                  </a:lnTo>
                  <a:lnTo>
                    <a:pt x="100203" y="182727"/>
                  </a:lnTo>
                  <a:lnTo>
                    <a:pt x="127977" y="148793"/>
                  </a:lnTo>
                  <a:lnTo>
                    <a:pt x="159715" y="118503"/>
                  </a:lnTo>
                  <a:lnTo>
                    <a:pt x="195008" y="92468"/>
                  </a:lnTo>
                  <a:lnTo>
                    <a:pt x="233451" y="71310"/>
                  </a:lnTo>
                  <a:lnTo>
                    <a:pt x="296214" y="49060"/>
                  </a:lnTo>
                  <a:lnTo>
                    <a:pt x="362165" y="39839"/>
                  </a:lnTo>
                  <a:lnTo>
                    <a:pt x="381762" y="39700"/>
                  </a:lnTo>
                  <a:lnTo>
                    <a:pt x="401320" y="40716"/>
                  </a:lnTo>
                  <a:lnTo>
                    <a:pt x="440093" y="45847"/>
                  </a:lnTo>
                  <a:lnTo>
                    <a:pt x="483704" y="57772"/>
                  </a:lnTo>
                  <a:lnTo>
                    <a:pt x="525399" y="75323"/>
                  </a:lnTo>
                  <a:lnTo>
                    <a:pt x="564413" y="98183"/>
                  </a:lnTo>
                  <a:lnTo>
                    <a:pt x="600011" y="126022"/>
                  </a:lnTo>
                  <a:lnTo>
                    <a:pt x="631380" y="158432"/>
                  </a:lnTo>
                  <a:lnTo>
                    <a:pt x="671715" y="217220"/>
                  </a:lnTo>
                  <a:lnTo>
                    <a:pt x="698627" y="283057"/>
                  </a:lnTo>
                  <a:lnTo>
                    <a:pt x="708215" y="328599"/>
                  </a:lnTo>
                  <a:lnTo>
                    <a:pt x="710907" y="397598"/>
                  </a:lnTo>
                  <a:lnTo>
                    <a:pt x="710907" y="205397"/>
                  </a:lnTo>
                  <a:lnTo>
                    <a:pt x="682383" y="158432"/>
                  </a:lnTo>
                  <a:lnTo>
                    <a:pt x="637400" y="106616"/>
                  </a:lnTo>
                  <a:lnTo>
                    <a:pt x="585952" y="64960"/>
                  </a:lnTo>
                  <a:lnTo>
                    <a:pt x="542226" y="39700"/>
                  </a:lnTo>
                  <a:lnTo>
                    <a:pt x="530352" y="33642"/>
                  </a:lnTo>
                  <a:lnTo>
                    <a:pt x="500697" y="21767"/>
                  </a:lnTo>
                  <a:lnTo>
                    <a:pt x="462546" y="10388"/>
                  </a:lnTo>
                  <a:lnTo>
                    <a:pt x="423418" y="3098"/>
                  </a:lnTo>
                  <a:lnTo>
                    <a:pt x="383743" y="0"/>
                  </a:lnTo>
                  <a:lnTo>
                    <a:pt x="343966" y="1168"/>
                  </a:lnTo>
                  <a:lnTo>
                    <a:pt x="290690" y="9690"/>
                  </a:lnTo>
                  <a:lnTo>
                    <a:pt x="234315" y="27622"/>
                  </a:lnTo>
                  <a:lnTo>
                    <a:pt x="197091" y="45250"/>
                  </a:lnTo>
                  <a:lnTo>
                    <a:pt x="161963" y="66814"/>
                  </a:lnTo>
                  <a:lnTo>
                    <a:pt x="129298" y="91922"/>
                  </a:lnTo>
                  <a:lnTo>
                    <a:pt x="96278" y="124155"/>
                  </a:lnTo>
                  <a:lnTo>
                    <a:pt x="67411" y="160185"/>
                  </a:lnTo>
                  <a:lnTo>
                    <a:pt x="43205" y="199466"/>
                  </a:lnTo>
                  <a:lnTo>
                    <a:pt x="24130" y="241490"/>
                  </a:lnTo>
                  <a:lnTo>
                    <a:pt x="9182" y="290233"/>
                  </a:lnTo>
                  <a:lnTo>
                    <a:pt x="1168" y="340537"/>
                  </a:lnTo>
                  <a:lnTo>
                    <a:pt x="1092" y="344030"/>
                  </a:lnTo>
                  <a:lnTo>
                    <a:pt x="0" y="391490"/>
                  </a:lnTo>
                  <a:lnTo>
                    <a:pt x="5588" y="442175"/>
                  </a:lnTo>
                  <a:lnTo>
                    <a:pt x="17805" y="491655"/>
                  </a:lnTo>
                  <a:lnTo>
                    <a:pt x="36576" y="539026"/>
                  </a:lnTo>
                  <a:lnTo>
                    <a:pt x="61620" y="582841"/>
                  </a:lnTo>
                  <a:lnTo>
                    <a:pt x="90932" y="621804"/>
                  </a:lnTo>
                  <a:lnTo>
                    <a:pt x="136639" y="666394"/>
                  </a:lnTo>
                  <a:lnTo>
                    <a:pt x="187769" y="701878"/>
                  </a:lnTo>
                  <a:lnTo>
                    <a:pt x="242646" y="727544"/>
                  </a:lnTo>
                  <a:lnTo>
                    <a:pt x="306146" y="745286"/>
                  </a:lnTo>
                  <a:lnTo>
                    <a:pt x="377151" y="751446"/>
                  </a:lnTo>
                  <a:lnTo>
                    <a:pt x="412788" y="749668"/>
                  </a:lnTo>
                  <a:lnTo>
                    <a:pt x="452399" y="743915"/>
                  </a:lnTo>
                  <a:lnTo>
                    <a:pt x="492556" y="733120"/>
                  </a:lnTo>
                  <a:lnTo>
                    <a:pt x="544804" y="711784"/>
                  </a:lnTo>
                  <a:lnTo>
                    <a:pt x="606094" y="672604"/>
                  </a:lnTo>
                  <a:lnTo>
                    <a:pt x="639533" y="643115"/>
                  </a:lnTo>
                  <a:lnTo>
                    <a:pt x="669429" y="610031"/>
                  </a:lnTo>
                  <a:lnTo>
                    <a:pt x="695299" y="573709"/>
                  </a:lnTo>
                  <a:lnTo>
                    <a:pt x="718286" y="530567"/>
                  </a:lnTo>
                  <a:lnTo>
                    <a:pt x="735406" y="484771"/>
                  </a:lnTo>
                  <a:lnTo>
                    <a:pt x="747318" y="432269"/>
                  </a:lnTo>
                  <a:lnTo>
                    <a:pt x="750417" y="405523"/>
                  </a:lnTo>
                  <a:lnTo>
                    <a:pt x="751738" y="378625"/>
                  </a:lnTo>
                  <a:close/>
                </a:path>
              </a:pathLst>
            </a:custGeom>
            <a:solidFill>
              <a:srgbClr val="1B1564"/>
            </a:solidFill>
          </p:spPr>
          <p:txBody>
            <a:bodyPr wrap="square" lIns="0" tIns="0" rIns="0" bIns="0" rtlCol="0"/>
            <a:lstStyle/>
            <a:p>
              <a:endParaRPr/>
            </a:p>
          </p:txBody>
        </p:sp>
        <p:sp>
          <p:nvSpPr>
            <p:cNvPr id="17" name="object 17"/>
            <p:cNvSpPr/>
            <p:nvPr/>
          </p:nvSpPr>
          <p:spPr>
            <a:xfrm>
              <a:off x="4244391" y="652639"/>
              <a:ext cx="636905" cy="636270"/>
            </a:xfrm>
            <a:custGeom>
              <a:avLst/>
              <a:gdLst/>
              <a:ahLst/>
              <a:cxnLst/>
              <a:rect l="l" t="t" r="r" b="b"/>
              <a:pathLst>
                <a:path w="636904" h="636269">
                  <a:moveTo>
                    <a:pt x="545007" y="193916"/>
                  </a:moveTo>
                  <a:lnTo>
                    <a:pt x="535178" y="184175"/>
                  </a:lnTo>
                  <a:lnTo>
                    <a:pt x="525310" y="174472"/>
                  </a:lnTo>
                  <a:lnTo>
                    <a:pt x="515480" y="164744"/>
                  </a:lnTo>
                  <a:lnTo>
                    <a:pt x="505701" y="154965"/>
                  </a:lnTo>
                  <a:lnTo>
                    <a:pt x="487743" y="172758"/>
                  </a:lnTo>
                  <a:lnTo>
                    <a:pt x="469900" y="190665"/>
                  </a:lnTo>
                  <a:lnTo>
                    <a:pt x="452081" y="208597"/>
                  </a:lnTo>
                  <a:lnTo>
                    <a:pt x="434213" y="226479"/>
                  </a:lnTo>
                  <a:lnTo>
                    <a:pt x="412889" y="247878"/>
                  </a:lnTo>
                  <a:lnTo>
                    <a:pt x="391528" y="269227"/>
                  </a:lnTo>
                  <a:lnTo>
                    <a:pt x="370192" y="290588"/>
                  </a:lnTo>
                  <a:lnTo>
                    <a:pt x="348932" y="312013"/>
                  </a:lnTo>
                  <a:lnTo>
                    <a:pt x="325208" y="335673"/>
                  </a:lnTo>
                  <a:lnTo>
                    <a:pt x="301434" y="359270"/>
                  </a:lnTo>
                  <a:lnTo>
                    <a:pt x="277799" y="383006"/>
                  </a:lnTo>
                  <a:lnTo>
                    <a:pt x="254482" y="407047"/>
                  </a:lnTo>
                  <a:lnTo>
                    <a:pt x="250850" y="403720"/>
                  </a:lnTo>
                  <a:lnTo>
                    <a:pt x="249085" y="402056"/>
                  </a:lnTo>
                  <a:lnTo>
                    <a:pt x="226783" y="379933"/>
                  </a:lnTo>
                  <a:lnTo>
                    <a:pt x="204520" y="357784"/>
                  </a:lnTo>
                  <a:lnTo>
                    <a:pt x="182283" y="335597"/>
                  </a:lnTo>
                  <a:lnTo>
                    <a:pt x="160121" y="313347"/>
                  </a:lnTo>
                  <a:lnTo>
                    <a:pt x="150749" y="323113"/>
                  </a:lnTo>
                  <a:lnTo>
                    <a:pt x="141287" y="332778"/>
                  </a:lnTo>
                  <a:lnTo>
                    <a:pt x="131787" y="342417"/>
                  </a:lnTo>
                  <a:lnTo>
                    <a:pt x="122339" y="352094"/>
                  </a:lnTo>
                  <a:lnTo>
                    <a:pt x="130111" y="360235"/>
                  </a:lnTo>
                  <a:lnTo>
                    <a:pt x="138087" y="368173"/>
                  </a:lnTo>
                  <a:lnTo>
                    <a:pt x="146100" y="376059"/>
                  </a:lnTo>
                  <a:lnTo>
                    <a:pt x="153974" y="384086"/>
                  </a:lnTo>
                  <a:lnTo>
                    <a:pt x="166839" y="396875"/>
                  </a:lnTo>
                  <a:lnTo>
                    <a:pt x="179654" y="409702"/>
                  </a:lnTo>
                  <a:lnTo>
                    <a:pt x="192443" y="422579"/>
                  </a:lnTo>
                  <a:lnTo>
                    <a:pt x="205219" y="435457"/>
                  </a:lnTo>
                  <a:lnTo>
                    <a:pt x="217614" y="447624"/>
                  </a:lnTo>
                  <a:lnTo>
                    <a:pt x="229908" y="459892"/>
                  </a:lnTo>
                  <a:lnTo>
                    <a:pt x="242189" y="472160"/>
                  </a:lnTo>
                  <a:lnTo>
                    <a:pt x="254558" y="484339"/>
                  </a:lnTo>
                  <a:lnTo>
                    <a:pt x="290842" y="448017"/>
                  </a:lnTo>
                  <a:lnTo>
                    <a:pt x="327126" y="411695"/>
                  </a:lnTo>
                  <a:lnTo>
                    <a:pt x="363423" y="375373"/>
                  </a:lnTo>
                  <a:lnTo>
                    <a:pt x="399719" y="339064"/>
                  </a:lnTo>
                  <a:lnTo>
                    <a:pt x="436029" y="302768"/>
                  </a:lnTo>
                  <a:lnTo>
                    <a:pt x="472338" y="266471"/>
                  </a:lnTo>
                  <a:lnTo>
                    <a:pt x="508673" y="230187"/>
                  </a:lnTo>
                  <a:lnTo>
                    <a:pt x="545007" y="193916"/>
                  </a:lnTo>
                  <a:close/>
                </a:path>
                <a:path w="636904" h="636269">
                  <a:moveTo>
                    <a:pt x="636625" y="323862"/>
                  </a:moveTo>
                  <a:lnTo>
                    <a:pt x="636524" y="320065"/>
                  </a:lnTo>
                  <a:lnTo>
                    <a:pt x="635838" y="293979"/>
                  </a:lnTo>
                  <a:lnTo>
                    <a:pt x="632104" y="264312"/>
                  </a:lnTo>
                  <a:lnTo>
                    <a:pt x="619366" y="214147"/>
                  </a:lnTo>
                  <a:lnTo>
                    <a:pt x="610857" y="192798"/>
                  </a:lnTo>
                  <a:lnTo>
                    <a:pt x="610857" y="323240"/>
                  </a:lnTo>
                  <a:lnTo>
                    <a:pt x="610831" y="323862"/>
                  </a:lnTo>
                  <a:lnTo>
                    <a:pt x="604799" y="376885"/>
                  </a:lnTo>
                  <a:lnTo>
                    <a:pt x="591680" y="421767"/>
                  </a:lnTo>
                  <a:lnTo>
                    <a:pt x="567626" y="470204"/>
                  </a:lnTo>
                  <a:lnTo>
                    <a:pt x="537464" y="510908"/>
                  </a:lnTo>
                  <a:lnTo>
                    <a:pt x="498576" y="547573"/>
                  </a:lnTo>
                  <a:lnTo>
                    <a:pt x="451256" y="578002"/>
                  </a:lnTo>
                  <a:lnTo>
                    <a:pt x="387438" y="602081"/>
                  </a:lnTo>
                  <a:lnTo>
                    <a:pt x="347878" y="608914"/>
                  </a:lnTo>
                  <a:lnTo>
                    <a:pt x="307746" y="610209"/>
                  </a:lnTo>
                  <a:lnTo>
                    <a:pt x="267843" y="605942"/>
                  </a:lnTo>
                  <a:lnTo>
                    <a:pt x="223596" y="594448"/>
                  </a:lnTo>
                  <a:lnTo>
                    <a:pt x="181648" y="576224"/>
                  </a:lnTo>
                  <a:lnTo>
                    <a:pt x="143065" y="551726"/>
                  </a:lnTo>
                  <a:lnTo>
                    <a:pt x="108877" y="521398"/>
                  </a:lnTo>
                  <a:lnTo>
                    <a:pt x="76060" y="481406"/>
                  </a:lnTo>
                  <a:lnTo>
                    <a:pt x="50990" y="436143"/>
                  </a:lnTo>
                  <a:lnTo>
                    <a:pt x="34277" y="387159"/>
                  </a:lnTo>
                  <a:lnTo>
                    <a:pt x="26517" y="335991"/>
                  </a:lnTo>
                  <a:lnTo>
                    <a:pt x="26149" y="323862"/>
                  </a:lnTo>
                  <a:lnTo>
                    <a:pt x="26263" y="303568"/>
                  </a:lnTo>
                  <a:lnTo>
                    <a:pt x="33870" y="249986"/>
                  </a:lnTo>
                  <a:lnTo>
                    <a:pt x="47955" y="206552"/>
                  </a:lnTo>
                  <a:lnTo>
                    <a:pt x="84251" y="143383"/>
                  </a:lnTo>
                  <a:lnTo>
                    <a:pt x="117716" y="106095"/>
                  </a:lnTo>
                  <a:lnTo>
                    <a:pt x="156946" y="74930"/>
                  </a:lnTo>
                  <a:lnTo>
                    <a:pt x="200825" y="50723"/>
                  </a:lnTo>
                  <a:lnTo>
                    <a:pt x="248196" y="34391"/>
                  </a:lnTo>
                  <a:lnTo>
                    <a:pt x="289877" y="27165"/>
                  </a:lnTo>
                  <a:lnTo>
                    <a:pt x="303936" y="26073"/>
                  </a:lnTo>
                  <a:lnTo>
                    <a:pt x="355536" y="28143"/>
                  </a:lnTo>
                  <a:lnTo>
                    <a:pt x="405980" y="39268"/>
                  </a:lnTo>
                  <a:lnTo>
                    <a:pt x="453682" y="59055"/>
                  </a:lnTo>
                  <a:lnTo>
                    <a:pt x="497039" y="87147"/>
                  </a:lnTo>
                  <a:lnTo>
                    <a:pt x="540677" y="128473"/>
                  </a:lnTo>
                  <a:lnTo>
                    <a:pt x="574827" y="177901"/>
                  </a:lnTo>
                  <a:lnTo>
                    <a:pt x="602284" y="248234"/>
                  </a:lnTo>
                  <a:lnTo>
                    <a:pt x="610857" y="323240"/>
                  </a:lnTo>
                  <a:lnTo>
                    <a:pt x="610857" y="192798"/>
                  </a:lnTo>
                  <a:lnTo>
                    <a:pt x="585444" y="145046"/>
                  </a:lnTo>
                  <a:lnTo>
                    <a:pt x="548259" y="98171"/>
                  </a:lnTo>
                  <a:lnTo>
                    <a:pt x="500011" y="57137"/>
                  </a:lnTo>
                  <a:lnTo>
                    <a:pt x="444703" y="26073"/>
                  </a:lnTo>
                  <a:lnTo>
                    <a:pt x="407708" y="12522"/>
                  </a:lnTo>
                  <a:lnTo>
                    <a:pt x="369163" y="3822"/>
                  </a:lnTo>
                  <a:lnTo>
                    <a:pt x="329819" y="0"/>
                  </a:lnTo>
                  <a:lnTo>
                    <a:pt x="290322" y="990"/>
                  </a:lnTo>
                  <a:lnTo>
                    <a:pt x="232181" y="11595"/>
                  </a:lnTo>
                  <a:lnTo>
                    <a:pt x="177088" y="33032"/>
                  </a:lnTo>
                  <a:lnTo>
                    <a:pt x="132994" y="59804"/>
                  </a:lnTo>
                  <a:lnTo>
                    <a:pt x="93700" y="93230"/>
                  </a:lnTo>
                  <a:lnTo>
                    <a:pt x="60109" y="132384"/>
                  </a:lnTo>
                  <a:lnTo>
                    <a:pt x="33121" y="176339"/>
                  </a:lnTo>
                  <a:lnTo>
                    <a:pt x="12484" y="228714"/>
                  </a:lnTo>
                  <a:lnTo>
                    <a:pt x="1689" y="283959"/>
                  </a:lnTo>
                  <a:lnTo>
                    <a:pt x="1574" y="285470"/>
                  </a:lnTo>
                  <a:lnTo>
                    <a:pt x="203" y="303568"/>
                  </a:lnTo>
                  <a:lnTo>
                    <a:pt x="203" y="304114"/>
                  </a:lnTo>
                  <a:lnTo>
                    <a:pt x="0" y="320065"/>
                  </a:lnTo>
                  <a:lnTo>
                    <a:pt x="0" y="323862"/>
                  </a:lnTo>
                  <a:lnTo>
                    <a:pt x="3022" y="362432"/>
                  </a:lnTo>
                  <a:lnTo>
                    <a:pt x="15824" y="417220"/>
                  </a:lnTo>
                  <a:lnTo>
                    <a:pt x="33629" y="460463"/>
                  </a:lnTo>
                  <a:lnTo>
                    <a:pt x="77584" y="526211"/>
                  </a:lnTo>
                  <a:lnTo>
                    <a:pt x="114211" y="561962"/>
                  </a:lnTo>
                  <a:lnTo>
                    <a:pt x="156019" y="591566"/>
                  </a:lnTo>
                  <a:lnTo>
                    <a:pt x="201891" y="614337"/>
                  </a:lnTo>
                  <a:lnTo>
                    <a:pt x="246773" y="628129"/>
                  </a:lnTo>
                  <a:lnTo>
                    <a:pt x="300672" y="635685"/>
                  </a:lnTo>
                  <a:lnTo>
                    <a:pt x="339483" y="635444"/>
                  </a:lnTo>
                  <a:lnTo>
                    <a:pt x="377977" y="630567"/>
                  </a:lnTo>
                  <a:lnTo>
                    <a:pt x="415582" y="620966"/>
                  </a:lnTo>
                  <a:lnTo>
                    <a:pt x="444385" y="610209"/>
                  </a:lnTo>
                  <a:lnTo>
                    <a:pt x="471576" y="596811"/>
                  </a:lnTo>
                  <a:lnTo>
                    <a:pt x="521868" y="562330"/>
                  </a:lnTo>
                  <a:lnTo>
                    <a:pt x="557987" y="527088"/>
                  </a:lnTo>
                  <a:lnTo>
                    <a:pt x="588010" y="486460"/>
                  </a:lnTo>
                  <a:lnTo>
                    <a:pt x="613460" y="436651"/>
                  </a:lnTo>
                  <a:lnTo>
                    <a:pt x="629958" y="383222"/>
                  </a:lnTo>
                  <a:lnTo>
                    <a:pt x="634619" y="353695"/>
                  </a:lnTo>
                  <a:lnTo>
                    <a:pt x="636625" y="323862"/>
                  </a:lnTo>
                  <a:close/>
                </a:path>
              </a:pathLst>
            </a:custGeom>
            <a:solidFill>
              <a:srgbClr val="01B4E7"/>
            </a:solidFill>
          </p:spPr>
          <p:txBody>
            <a:bodyPr wrap="square" lIns="0" tIns="0" rIns="0" bIns="0" rtlCol="0"/>
            <a:lstStyle/>
            <a:p>
              <a:endParaRPr/>
            </a:p>
          </p:txBody>
        </p:sp>
      </p:grpSp>
      <p:sp>
        <p:nvSpPr>
          <p:cNvPr id="18" name="object 18"/>
          <p:cNvSpPr txBox="1">
            <a:spLocks noGrp="1"/>
          </p:cNvSpPr>
          <p:nvPr>
            <p:ph type="title"/>
          </p:nvPr>
        </p:nvSpPr>
        <p:spPr>
          <a:xfrm>
            <a:off x="208794" y="256637"/>
            <a:ext cx="17870411" cy="1120112"/>
          </a:xfrm>
          <a:prstGeom prst="rect">
            <a:avLst/>
          </a:prstGeom>
        </p:spPr>
        <p:txBody>
          <a:bodyPr vert="horz" wrap="square" lIns="0" tIns="469199" rIns="0" bIns="0" rtlCol="0">
            <a:spAutoFit/>
          </a:bodyPr>
          <a:lstStyle/>
          <a:p>
            <a:pPr marL="422909">
              <a:lnSpc>
                <a:spcPct val="100000"/>
              </a:lnSpc>
              <a:spcBef>
                <a:spcPts val="125"/>
              </a:spcBef>
            </a:pPr>
            <a:r>
              <a:rPr spc="280" dirty="0">
                <a:latin typeface="Marujo" panose="02000503000000000000" pitchFamily="2" charset="0"/>
              </a:rPr>
              <a:t>Conclusion</a:t>
            </a:r>
          </a:p>
        </p:txBody>
      </p:sp>
      <p:sp>
        <p:nvSpPr>
          <p:cNvPr id="19" name="object 19"/>
          <p:cNvSpPr txBox="1"/>
          <p:nvPr/>
        </p:nvSpPr>
        <p:spPr>
          <a:xfrm>
            <a:off x="914400" y="2552700"/>
            <a:ext cx="5906770" cy="1511300"/>
          </a:xfrm>
          <a:prstGeom prst="rect">
            <a:avLst/>
          </a:prstGeom>
        </p:spPr>
        <p:txBody>
          <a:bodyPr vert="horz" wrap="square" lIns="0" tIns="11430" rIns="0" bIns="0" rtlCol="0">
            <a:spAutoFit/>
          </a:bodyPr>
          <a:lstStyle/>
          <a:p>
            <a:pPr marL="12700" marR="5080" algn="just">
              <a:lnSpc>
                <a:spcPct val="116100"/>
              </a:lnSpc>
              <a:spcBef>
                <a:spcPts val="90"/>
              </a:spcBef>
            </a:pPr>
            <a:r>
              <a:rPr sz="2800" spc="130" dirty="0">
                <a:latin typeface="Effra" panose="02000506080000020004" pitchFamily="2" charset="0"/>
                <a:cs typeface="Trebuchet MS"/>
              </a:rPr>
              <a:t>Studies</a:t>
            </a:r>
            <a:r>
              <a:rPr sz="2800" spc="-30" dirty="0">
                <a:latin typeface="Effra" panose="02000506080000020004" pitchFamily="2" charset="0"/>
                <a:cs typeface="Trebuchet MS"/>
              </a:rPr>
              <a:t>  </a:t>
            </a:r>
            <a:r>
              <a:rPr sz="2800" spc="130" dirty="0">
                <a:latin typeface="Effra" panose="02000506080000020004" pitchFamily="2" charset="0"/>
                <a:cs typeface="Trebuchet MS"/>
              </a:rPr>
              <a:t>shown</a:t>
            </a:r>
            <a:r>
              <a:rPr sz="2800" spc="-30" dirty="0">
                <a:latin typeface="Effra" panose="02000506080000020004" pitchFamily="2" charset="0"/>
                <a:cs typeface="Trebuchet MS"/>
              </a:rPr>
              <a:t>  </a:t>
            </a:r>
            <a:r>
              <a:rPr sz="2800" spc="85" dirty="0">
                <a:latin typeface="Effra" panose="02000506080000020004" pitchFamily="2" charset="0"/>
                <a:cs typeface="Trebuchet MS"/>
              </a:rPr>
              <a:t>a</a:t>
            </a:r>
            <a:r>
              <a:rPr sz="2800" spc="-25" dirty="0">
                <a:latin typeface="Effra" panose="02000506080000020004" pitchFamily="2" charset="0"/>
                <a:cs typeface="Trebuchet MS"/>
              </a:rPr>
              <a:t>  </a:t>
            </a:r>
            <a:r>
              <a:rPr sz="2800" spc="75" dirty="0">
                <a:latin typeface="Effra" panose="02000506080000020004" pitchFamily="2" charset="0"/>
                <a:cs typeface="Trebuchet MS"/>
              </a:rPr>
              <a:t>diverse</a:t>
            </a:r>
            <a:r>
              <a:rPr sz="2800" spc="-30" dirty="0">
                <a:latin typeface="Effra" panose="02000506080000020004" pitchFamily="2" charset="0"/>
                <a:cs typeface="Trebuchet MS"/>
              </a:rPr>
              <a:t>  </a:t>
            </a:r>
            <a:r>
              <a:rPr sz="2800" dirty="0">
                <a:latin typeface="Effra" panose="02000506080000020004" pitchFamily="2" charset="0"/>
                <a:cs typeface="Trebuchet MS"/>
              </a:rPr>
              <a:t>level</a:t>
            </a:r>
            <a:r>
              <a:rPr sz="2800" spc="-25" dirty="0">
                <a:latin typeface="Effra" panose="02000506080000020004" pitchFamily="2" charset="0"/>
                <a:cs typeface="Trebuchet MS"/>
              </a:rPr>
              <a:t>  of </a:t>
            </a:r>
            <a:r>
              <a:rPr sz="2800" spc="95" dirty="0">
                <a:latin typeface="Effra" panose="02000506080000020004" pitchFamily="2" charset="0"/>
                <a:cs typeface="Trebuchet MS"/>
              </a:rPr>
              <a:t>adherence</a:t>
            </a:r>
            <a:r>
              <a:rPr sz="2800" spc="470" dirty="0">
                <a:latin typeface="Effra" panose="02000506080000020004" pitchFamily="2" charset="0"/>
                <a:cs typeface="Trebuchet MS"/>
              </a:rPr>
              <a:t> </a:t>
            </a:r>
            <a:r>
              <a:rPr sz="2800" dirty="0">
                <a:latin typeface="Effra" panose="02000506080000020004" pitchFamily="2" charset="0"/>
                <a:cs typeface="Trebuchet MS"/>
              </a:rPr>
              <a:t>to</a:t>
            </a:r>
            <a:r>
              <a:rPr sz="2800" spc="475" dirty="0">
                <a:latin typeface="Effra" panose="02000506080000020004" pitchFamily="2" charset="0"/>
                <a:cs typeface="Trebuchet MS"/>
              </a:rPr>
              <a:t> </a:t>
            </a:r>
            <a:r>
              <a:rPr sz="2800" dirty="0">
                <a:latin typeface="Effra" panose="02000506080000020004" pitchFamily="2" charset="0"/>
                <a:cs typeface="Trebuchet MS"/>
              </a:rPr>
              <a:t>this</a:t>
            </a:r>
            <a:r>
              <a:rPr sz="2800" spc="475" dirty="0">
                <a:latin typeface="Effra" panose="02000506080000020004" pitchFamily="2" charset="0"/>
                <a:cs typeface="Trebuchet MS"/>
              </a:rPr>
              <a:t> </a:t>
            </a:r>
            <a:r>
              <a:rPr sz="2800" dirty="0">
                <a:latin typeface="Effra" panose="02000506080000020004" pitchFamily="2" charset="0"/>
                <a:cs typeface="Trebuchet MS"/>
              </a:rPr>
              <a:t>food</a:t>
            </a:r>
            <a:r>
              <a:rPr sz="2800" spc="475" dirty="0">
                <a:latin typeface="Effra" panose="02000506080000020004" pitchFamily="2" charset="0"/>
                <a:cs typeface="Trebuchet MS"/>
              </a:rPr>
              <a:t> </a:t>
            </a:r>
            <a:r>
              <a:rPr sz="2800" dirty="0">
                <a:latin typeface="Effra" panose="02000506080000020004" pitchFamily="2" charset="0"/>
                <a:cs typeface="Trebuchet MS"/>
              </a:rPr>
              <a:t>pattern,</a:t>
            </a:r>
            <a:r>
              <a:rPr sz="2800" spc="475" dirty="0">
                <a:latin typeface="Effra" panose="02000506080000020004" pitchFamily="2" charset="0"/>
                <a:cs typeface="Trebuchet MS"/>
              </a:rPr>
              <a:t> </a:t>
            </a:r>
            <a:r>
              <a:rPr sz="2800" spc="-25" dirty="0">
                <a:latin typeface="Effra" panose="02000506080000020004" pitchFamily="2" charset="0"/>
                <a:cs typeface="Trebuchet MS"/>
              </a:rPr>
              <a:t>in </a:t>
            </a:r>
            <a:r>
              <a:rPr sz="2800" dirty="0">
                <a:latin typeface="Effra" panose="02000506080000020004" pitchFamily="2" charset="0"/>
                <a:cs typeface="Trebuchet MS"/>
              </a:rPr>
              <a:t>line</a:t>
            </a:r>
            <a:r>
              <a:rPr sz="2800" spc="70" dirty="0">
                <a:latin typeface="Effra" panose="02000506080000020004" pitchFamily="2" charset="0"/>
                <a:cs typeface="Trebuchet MS"/>
              </a:rPr>
              <a:t> </a:t>
            </a:r>
            <a:r>
              <a:rPr sz="2800" dirty="0">
                <a:latin typeface="Effra" panose="02000506080000020004" pitchFamily="2" charset="0"/>
                <a:cs typeface="Trebuchet MS"/>
              </a:rPr>
              <a:t>with</a:t>
            </a:r>
            <a:r>
              <a:rPr sz="2800" spc="75" dirty="0">
                <a:latin typeface="Effra" panose="02000506080000020004" pitchFamily="2" charset="0"/>
                <a:cs typeface="Trebuchet MS"/>
              </a:rPr>
              <a:t> </a:t>
            </a:r>
            <a:r>
              <a:rPr sz="2800" dirty="0">
                <a:latin typeface="Effra" panose="02000506080000020004" pitchFamily="2" charset="0"/>
                <a:cs typeface="Trebuchet MS"/>
              </a:rPr>
              <a:t>our</a:t>
            </a:r>
            <a:r>
              <a:rPr sz="2800" spc="70" dirty="0">
                <a:latin typeface="Effra" panose="02000506080000020004" pitchFamily="2" charset="0"/>
                <a:cs typeface="Trebuchet MS"/>
              </a:rPr>
              <a:t> </a:t>
            </a:r>
            <a:r>
              <a:rPr sz="2800" spc="-10" dirty="0">
                <a:latin typeface="Effra" panose="02000506080000020004" pitchFamily="2" charset="0"/>
                <a:cs typeface="Trebuchet MS"/>
              </a:rPr>
              <a:t>results.</a:t>
            </a:r>
            <a:endParaRPr sz="2800" dirty="0">
              <a:latin typeface="Effra" panose="02000506080000020004" pitchFamily="2" charset="0"/>
              <a:cs typeface="Trebuchet MS"/>
            </a:endParaRPr>
          </a:p>
        </p:txBody>
      </p:sp>
      <p:sp>
        <p:nvSpPr>
          <p:cNvPr id="20" name="object 20"/>
          <p:cNvSpPr txBox="1"/>
          <p:nvPr/>
        </p:nvSpPr>
        <p:spPr>
          <a:xfrm>
            <a:off x="8041186" y="2167055"/>
            <a:ext cx="6240780" cy="976036"/>
          </a:xfrm>
          <a:prstGeom prst="rect">
            <a:avLst/>
          </a:prstGeom>
        </p:spPr>
        <p:txBody>
          <a:bodyPr vert="horz" wrap="square" lIns="0" tIns="11430" rIns="0" bIns="0" rtlCol="0">
            <a:spAutoFit/>
          </a:bodyPr>
          <a:lstStyle/>
          <a:p>
            <a:pPr marL="12700" marR="5080">
              <a:lnSpc>
                <a:spcPct val="116100"/>
              </a:lnSpc>
              <a:spcBef>
                <a:spcPts val="90"/>
              </a:spcBef>
              <a:tabLst>
                <a:tab pos="1629410" algn="l"/>
                <a:tab pos="3014345" algn="l"/>
                <a:tab pos="4033520" algn="l"/>
                <a:tab pos="5705475" algn="l"/>
              </a:tabLst>
            </a:pPr>
            <a:r>
              <a:rPr sz="2800" spc="50" dirty="0">
                <a:latin typeface="Effra" panose="02000506080000020004" pitchFamily="2" charset="0"/>
                <a:cs typeface="Trebuchet MS"/>
              </a:rPr>
              <a:t>Improve</a:t>
            </a:r>
            <a:r>
              <a:rPr sz="2800" dirty="0">
                <a:latin typeface="Effra" panose="02000506080000020004" pitchFamily="2" charset="0"/>
                <a:cs typeface="Trebuchet MS"/>
              </a:rPr>
              <a:t>	</a:t>
            </a:r>
            <a:r>
              <a:rPr sz="2800" spc="130" dirty="0">
                <a:latin typeface="Effra" panose="02000506080000020004" pitchFamily="2" charset="0"/>
                <a:cs typeface="Trebuchet MS"/>
              </a:rPr>
              <a:t>menus</a:t>
            </a:r>
            <a:r>
              <a:rPr sz="2800" dirty="0">
                <a:latin typeface="Effra" panose="02000506080000020004" pitchFamily="2" charset="0"/>
                <a:cs typeface="Trebuchet MS"/>
              </a:rPr>
              <a:t>	</a:t>
            </a:r>
            <a:r>
              <a:rPr sz="2800" spc="-10" dirty="0">
                <a:latin typeface="Effra" panose="02000506080000020004" pitchFamily="2" charset="0"/>
                <a:cs typeface="Trebuchet MS"/>
              </a:rPr>
              <a:t>offer</a:t>
            </a:r>
            <a:r>
              <a:rPr sz="2800" dirty="0">
                <a:latin typeface="Effra" panose="02000506080000020004" pitchFamily="2" charset="0"/>
                <a:cs typeface="Trebuchet MS"/>
              </a:rPr>
              <a:t>	</a:t>
            </a:r>
            <a:r>
              <a:rPr sz="2800" spc="75" dirty="0">
                <a:latin typeface="Effra" panose="02000506080000020004" pitchFamily="2" charset="0"/>
                <a:cs typeface="Trebuchet MS"/>
              </a:rPr>
              <a:t>focusing</a:t>
            </a:r>
            <a:r>
              <a:rPr sz="2800" dirty="0">
                <a:latin typeface="Effra" panose="02000506080000020004" pitchFamily="2" charset="0"/>
                <a:cs typeface="Trebuchet MS"/>
              </a:rPr>
              <a:t>	</a:t>
            </a:r>
            <a:r>
              <a:rPr sz="2800" spc="-25" dirty="0">
                <a:latin typeface="Effra" panose="02000506080000020004" pitchFamily="2" charset="0"/>
                <a:cs typeface="Trebuchet MS"/>
              </a:rPr>
              <a:t>on, </a:t>
            </a:r>
            <a:r>
              <a:rPr sz="2800" spc="95" dirty="0">
                <a:latin typeface="Effra" panose="02000506080000020004" pitchFamily="2" charset="0"/>
                <a:cs typeface="Trebuchet MS"/>
              </a:rPr>
              <a:t>considering</a:t>
            </a:r>
            <a:r>
              <a:rPr sz="2800" spc="160" dirty="0">
                <a:latin typeface="Effra" panose="02000506080000020004" pitchFamily="2" charset="0"/>
                <a:cs typeface="Trebuchet MS"/>
              </a:rPr>
              <a:t> </a:t>
            </a:r>
            <a:r>
              <a:rPr sz="2800" spc="60" dirty="0">
                <a:latin typeface="Effra" panose="02000506080000020004" pitchFamily="2" charset="0"/>
                <a:cs typeface="Trebuchet MS"/>
              </a:rPr>
              <a:t>countries</a:t>
            </a:r>
            <a:r>
              <a:rPr sz="2800" spc="165" dirty="0">
                <a:latin typeface="Effra" panose="02000506080000020004" pitchFamily="2" charset="0"/>
                <a:cs typeface="Trebuchet MS"/>
              </a:rPr>
              <a:t> </a:t>
            </a:r>
            <a:r>
              <a:rPr sz="2800" spc="35" dirty="0">
                <a:latin typeface="Effra" panose="02000506080000020004" pitchFamily="2" charset="0"/>
                <a:cs typeface="Trebuchet MS"/>
              </a:rPr>
              <a:t>specifications:</a:t>
            </a:r>
            <a:endParaRPr sz="2800" dirty="0">
              <a:latin typeface="Effra" panose="02000506080000020004" pitchFamily="2" charset="0"/>
              <a:cs typeface="Trebuchet MS"/>
            </a:endParaRPr>
          </a:p>
        </p:txBody>
      </p:sp>
      <p:pic>
        <p:nvPicPr>
          <p:cNvPr id="21" name="object 21"/>
          <p:cNvPicPr/>
          <p:nvPr/>
        </p:nvPicPr>
        <p:blipFill>
          <a:blip r:embed="rId5" cstate="print"/>
          <a:stretch>
            <a:fillRect/>
          </a:stretch>
        </p:blipFill>
        <p:spPr>
          <a:xfrm>
            <a:off x="8425361" y="3955787"/>
            <a:ext cx="85725" cy="85724"/>
          </a:xfrm>
          <a:prstGeom prst="rect">
            <a:avLst/>
          </a:prstGeom>
        </p:spPr>
      </p:pic>
      <p:pic>
        <p:nvPicPr>
          <p:cNvPr id="22" name="object 22"/>
          <p:cNvPicPr/>
          <p:nvPr/>
        </p:nvPicPr>
        <p:blipFill>
          <a:blip r:embed="rId5" cstate="print"/>
          <a:stretch>
            <a:fillRect/>
          </a:stretch>
        </p:blipFill>
        <p:spPr>
          <a:xfrm>
            <a:off x="8425361" y="4451087"/>
            <a:ext cx="85725" cy="85724"/>
          </a:xfrm>
          <a:prstGeom prst="rect">
            <a:avLst/>
          </a:prstGeom>
        </p:spPr>
      </p:pic>
      <p:sp>
        <p:nvSpPr>
          <p:cNvPr id="23" name="object 23"/>
          <p:cNvSpPr txBox="1"/>
          <p:nvPr/>
        </p:nvSpPr>
        <p:spPr>
          <a:xfrm>
            <a:off x="8651679" y="3652956"/>
            <a:ext cx="5630545" cy="1511300"/>
          </a:xfrm>
          <a:prstGeom prst="rect">
            <a:avLst/>
          </a:prstGeom>
        </p:spPr>
        <p:txBody>
          <a:bodyPr vert="horz" wrap="square" lIns="0" tIns="11430" rIns="0" bIns="0" rtlCol="0">
            <a:spAutoFit/>
          </a:bodyPr>
          <a:lstStyle/>
          <a:p>
            <a:pPr marL="12700" marR="5080">
              <a:lnSpc>
                <a:spcPct val="116100"/>
              </a:lnSpc>
              <a:spcBef>
                <a:spcPts val="90"/>
              </a:spcBef>
              <a:tabLst>
                <a:tab pos="2087245" algn="l"/>
                <a:tab pos="2785110" algn="l"/>
                <a:tab pos="4995545" algn="l"/>
              </a:tabLst>
            </a:pPr>
            <a:r>
              <a:rPr sz="2800" spc="75" dirty="0">
                <a:latin typeface="Effra" panose="02000506080000020004" pitchFamily="2" charset="0"/>
                <a:cs typeface="Trebuchet MS"/>
              </a:rPr>
              <a:t>reducing</a:t>
            </a:r>
            <a:r>
              <a:rPr sz="2800" spc="170" dirty="0">
                <a:latin typeface="Effra" panose="02000506080000020004" pitchFamily="2" charset="0"/>
                <a:cs typeface="Trebuchet MS"/>
              </a:rPr>
              <a:t> </a:t>
            </a:r>
            <a:r>
              <a:rPr sz="2800" dirty="0">
                <a:latin typeface="Effra" panose="02000506080000020004" pitchFamily="2" charset="0"/>
                <a:cs typeface="Trebuchet MS"/>
              </a:rPr>
              <a:t>meat</a:t>
            </a:r>
            <a:r>
              <a:rPr sz="2800" spc="175" dirty="0">
                <a:latin typeface="Effra" panose="02000506080000020004" pitchFamily="2" charset="0"/>
                <a:cs typeface="Trebuchet MS"/>
              </a:rPr>
              <a:t> </a:t>
            </a:r>
            <a:r>
              <a:rPr sz="2800" spc="75" dirty="0">
                <a:latin typeface="Effra" panose="02000506080000020004" pitchFamily="2" charset="0"/>
                <a:cs typeface="Trebuchet MS"/>
              </a:rPr>
              <a:t>consumption </a:t>
            </a:r>
            <a:r>
              <a:rPr sz="2800" spc="35" dirty="0">
                <a:latin typeface="Effra" panose="02000506080000020004" pitchFamily="2" charset="0"/>
                <a:cs typeface="Trebuchet MS"/>
              </a:rPr>
              <a:t>promoting</a:t>
            </a:r>
            <a:r>
              <a:rPr sz="2800" dirty="0">
                <a:latin typeface="Effra" panose="02000506080000020004" pitchFamily="2" charset="0"/>
                <a:cs typeface="Trebuchet MS"/>
              </a:rPr>
              <a:t>	</a:t>
            </a:r>
            <a:r>
              <a:rPr sz="2800" spc="-25" dirty="0">
                <a:latin typeface="Effra" panose="02000506080000020004" pitchFamily="2" charset="0"/>
                <a:cs typeface="Trebuchet MS"/>
              </a:rPr>
              <a:t>of</a:t>
            </a:r>
            <a:r>
              <a:rPr sz="2800" dirty="0">
                <a:latin typeface="Effra" panose="02000506080000020004" pitchFamily="2" charset="0"/>
                <a:cs typeface="Trebuchet MS"/>
              </a:rPr>
              <a:t>	</a:t>
            </a:r>
            <a:r>
              <a:rPr sz="2800" spc="70" dirty="0">
                <a:latin typeface="Effra" panose="02000506080000020004" pitchFamily="2" charset="0"/>
                <a:cs typeface="Trebuchet MS"/>
              </a:rPr>
              <a:t>vegetables</a:t>
            </a:r>
            <a:r>
              <a:rPr sz="2800" dirty="0">
                <a:latin typeface="Effra" panose="02000506080000020004" pitchFamily="2" charset="0"/>
                <a:cs typeface="Trebuchet MS"/>
              </a:rPr>
              <a:t>	</a:t>
            </a:r>
            <a:r>
              <a:rPr sz="2800" spc="75" dirty="0">
                <a:latin typeface="Effra" panose="02000506080000020004" pitchFamily="2" charset="0"/>
                <a:cs typeface="Trebuchet MS"/>
              </a:rPr>
              <a:t>and </a:t>
            </a:r>
            <a:r>
              <a:rPr sz="2800" spc="145" dirty="0">
                <a:latin typeface="Effra" panose="02000506080000020004" pitchFamily="2" charset="0"/>
                <a:cs typeface="Trebuchet MS"/>
              </a:rPr>
              <a:t>pulses</a:t>
            </a:r>
            <a:r>
              <a:rPr sz="2800" spc="135" dirty="0">
                <a:latin typeface="Effra" panose="02000506080000020004" pitchFamily="2" charset="0"/>
                <a:cs typeface="Trebuchet MS"/>
              </a:rPr>
              <a:t> </a:t>
            </a:r>
            <a:r>
              <a:rPr sz="2800" spc="55" dirty="0">
                <a:latin typeface="Effra" panose="02000506080000020004" pitchFamily="2" charset="0"/>
                <a:cs typeface="Trebuchet MS"/>
              </a:rPr>
              <a:t>consumption.</a:t>
            </a:r>
            <a:endParaRPr sz="2800" dirty="0">
              <a:latin typeface="Effra" panose="02000506080000020004" pitchFamily="2" charset="0"/>
              <a:cs typeface="Trebuchet MS"/>
            </a:endParaRPr>
          </a:p>
        </p:txBody>
      </p:sp>
      <p:pic>
        <p:nvPicPr>
          <p:cNvPr id="24" name="object 24"/>
          <p:cNvPicPr/>
          <p:nvPr/>
        </p:nvPicPr>
        <p:blipFill>
          <a:blip r:embed="rId5" cstate="print"/>
          <a:stretch>
            <a:fillRect/>
          </a:stretch>
        </p:blipFill>
        <p:spPr>
          <a:xfrm>
            <a:off x="881837" y="7136099"/>
            <a:ext cx="85725" cy="85724"/>
          </a:xfrm>
          <a:prstGeom prst="rect">
            <a:avLst/>
          </a:prstGeom>
        </p:spPr>
      </p:pic>
      <p:pic>
        <p:nvPicPr>
          <p:cNvPr id="25" name="object 25"/>
          <p:cNvPicPr/>
          <p:nvPr/>
        </p:nvPicPr>
        <p:blipFill>
          <a:blip r:embed="rId5" cstate="print"/>
          <a:stretch>
            <a:fillRect/>
          </a:stretch>
        </p:blipFill>
        <p:spPr>
          <a:xfrm>
            <a:off x="881837" y="7631399"/>
            <a:ext cx="85725" cy="85724"/>
          </a:xfrm>
          <a:prstGeom prst="rect">
            <a:avLst/>
          </a:prstGeom>
        </p:spPr>
      </p:pic>
      <p:sp>
        <p:nvSpPr>
          <p:cNvPr id="26" name="object 26"/>
          <p:cNvSpPr txBox="1"/>
          <p:nvPr/>
        </p:nvSpPr>
        <p:spPr>
          <a:xfrm>
            <a:off x="10591800" y="7353300"/>
            <a:ext cx="3909695" cy="456565"/>
          </a:xfrm>
          <a:prstGeom prst="rect">
            <a:avLst/>
          </a:prstGeom>
        </p:spPr>
        <p:txBody>
          <a:bodyPr vert="horz" wrap="square" lIns="0" tIns="15875" rIns="0" bIns="0" rtlCol="0">
            <a:spAutoFit/>
          </a:bodyPr>
          <a:lstStyle/>
          <a:p>
            <a:pPr marL="12700">
              <a:lnSpc>
                <a:spcPct val="100000"/>
              </a:lnSpc>
              <a:spcBef>
                <a:spcPts val="125"/>
              </a:spcBef>
              <a:tabLst>
                <a:tab pos="796290" algn="l"/>
                <a:tab pos="2798445" algn="l"/>
                <a:tab pos="3303270" algn="l"/>
              </a:tabLst>
            </a:pPr>
            <a:r>
              <a:rPr sz="2800" spc="355" dirty="0">
                <a:latin typeface="Effra" panose="02000506080000020004" pitchFamily="2" charset="0"/>
                <a:cs typeface="Trebuchet MS"/>
              </a:rPr>
              <a:t>MD</a:t>
            </a:r>
            <a:r>
              <a:rPr sz="2800" dirty="0">
                <a:latin typeface="Effra" panose="02000506080000020004" pitchFamily="2" charset="0"/>
                <a:cs typeface="Trebuchet MS"/>
              </a:rPr>
              <a:t>	</a:t>
            </a:r>
            <a:r>
              <a:rPr sz="2800" spc="85" dirty="0">
                <a:latin typeface="Effra" panose="02000506080000020004" pitchFamily="2" charset="0"/>
                <a:cs typeface="Trebuchet MS"/>
              </a:rPr>
              <a:t>adherence</a:t>
            </a:r>
            <a:r>
              <a:rPr sz="2800" dirty="0">
                <a:latin typeface="Effra" panose="02000506080000020004" pitchFamily="2" charset="0"/>
                <a:cs typeface="Trebuchet MS"/>
              </a:rPr>
              <a:t>	</a:t>
            </a:r>
            <a:r>
              <a:rPr sz="2800" spc="-25" dirty="0">
                <a:latin typeface="Effra" panose="02000506080000020004" pitchFamily="2" charset="0"/>
                <a:cs typeface="Trebuchet MS"/>
              </a:rPr>
              <a:t>in</a:t>
            </a:r>
            <a:r>
              <a:rPr sz="2800" dirty="0">
                <a:latin typeface="Effra" panose="02000506080000020004" pitchFamily="2" charset="0"/>
                <a:cs typeface="Trebuchet MS"/>
              </a:rPr>
              <a:t>	</a:t>
            </a:r>
            <a:r>
              <a:rPr sz="2800" spc="-20" dirty="0">
                <a:latin typeface="Effra" panose="02000506080000020004" pitchFamily="2" charset="0"/>
                <a:cs typeface="Trebuchet MS"/>
              </a:rPr>
              <a:t>this</a:t>
            </a:r>
            <a:endParaRPr sz="2800" dirty="0">
              <a:latin typeface="Effra" panose="02000506080000020004" pitchFamily="2" charset="0"/>
              <a:cs typeface="Trebuchet MS"/>
            </a:endParaRPr>
          </a:p>
        </p:txBody>
      </p:sp>
      <p:sp>
        <p:nvSpPr>
          <p:cNvPr id="27" name="object 27"/>
          <p:cNvSpPr txBox="1"/>
          <p:nvPr/>
        </p:nvSpPr>
        <p:spPr>
          <a:xfrm>
            <a:off x="1108155" y="6833268"/>
            <a:ext cx="9583420" cy="1511300"/>
          </a:xfrm>
          <a:prstGeom prst="rect">
            <a:avLst/>
          </a:prstGeom>
        </p:spPr>
        <p:txBody>
          <a:bodyPr vert="horz" wrap="square" lIns="0" tIns="11430" rIns="0" bIns="0" rtlCol="0">
            <a:spAutoFit/>
          </a:bodyPr>
          <a:lstStyle/>
          <a:p>
            <a:pPr marL="12700" marR="5080">
              <a:lnSpc>
                <a:spcPct val="116100"/>
              </a:lnSpc>
              <a:spcBef>
                <a:spcPts val="90"/>
              </a:spcBef>
              <a:tabLst>
                <a:tab pos="1520825" algn="l"/>
                <a:tab pos="2257425" algn="l"/>
                <a:tab pos="3184525" algn="l"/>
                <a:tab pos="5054600" algn="l"/>
                <a:tab pos="5579745" algn="l"/>
                <a:tab pos="7179309" algn="l"/>
                <a:tab pos="8015605" algn="l"/>
              </a:tabLst>
            </a:pPr>
            <a:r>
              <a:rPr sz="2800" spc="100" dirty="0">
                <a:latin typeface="Effra" panose="02000506080000020004" pitchFamily="2" charset="0"/>
                <a:cs typeface="Trebuchet MS"/>
              </a:rPr>
              <a:t>Understand</a:t>
            </a:r>
            <a:r>
              <a:rPr sz="2800" spc="130" dirty="0">
                <a:latin typeface="Effra" panose="02000506080000020004" pitchFamily="2" charset="0"/>
                <a:cs typeface="Trebuchet MS"/>
              </a:rPr>
              <a:t> </a:t>
            </a:r>
            <a:r>
              <a:rPr sz="2800" dirty="0">
                <a:latin typeface="Effra" panose="02000506080000020004" pitchFamily="2" charset="0"/>
                <a:cs typeface="Trebuchet MS"/>
              </a:rPr>
              <a:t>the</a:t>
            </a:r>
            <a:r>
              <a:rPr sz="2800" spc="135" dirty="0">
                <a:latin typeface="Effra" panose="02000506080000020004" pitchFamily="2" charset="0"/>
                <a:cs typeface="Trebuchet MS"/>
              </a:rPr>
              <a:t> </a:t>
            </a:r>
            <a:r>
              <a:rPr sz="2800" dirty="0">
                <a:latin typeface="Effra" panose="02000506080000020004" pitchFamily="2" charset="0"/>
                <a:cs typeface="Trebuchet MS"/>
              </a:rPr>
              <a:t>current</a:t>
            </a:r>
            <a:r>
              <a:rPr sz="2800" spc="135" dirty="0">
                <a:latin typeface="Effra" panose="02000506080000020004" pitchFamily="2" charset="0"/>
                <a:cs typeface="Trebuchet MS"/>
              </a:rPr>
              <a:t> </a:t>
            </a:r>
            <a:r>
              <a:rPr sz="2800" dirty="0">
                <a:latin typeface="Effra" panose="02000506080000020004" pitchFamily="2" charset="0"/>
                <a:cs typeface="Trebuchet MS"/>
              </a:rPr>
              <a:t>food</a:t>
            </a:r>
            <a:r>
              <a:rPr sz="2800" spc="135" dirty="0">
                <a:latin typeface="Effra" panose="02000506080000020004" pitchFamily="2" charset="0"/>
                <a:cs typeface="Trebuchet MS"/>
              </a:rPr>
              <a:t> </a:t>
            </a:r>
            <a:r>
              <a:rPr sz="2800" dirty="0">
                <a:latin typeface="Effra" panose="02000506080000020004" pitchFamily="2" charset="0"/>
                <a:cs typeface="Trebuchet MS"/>
              </a:rPr>
              <a:t>offer</a:t>
            </a:r>
            <a:r>
              <a:rPr sz="2800" spc="135" dirty="0">
                <a:latin typeface="Effra" panose="02000506080000020004" pitchFamily="2" charset="0"/>
                <a:cs typeface="Trebuchet MS"/>
              </a:rPr>
              <a:t> </a:t>
            </a:r>
            <a:r>
              <a:rPr sz="2800" dirty="0">
                <a:latin typeface="Effra" panose="02000506080000020004" pitchFamily="2" charset="0"/>
                <a:cs typeface="Trebuchet MS"/>
              </a:rPr>
              <a:t>in</a:t>
            </a:r>
            <a:r>
              <a:rPr sz="2800" spc="135" dirty="0">
                <a:latin typeface="Effra" panose="02000506080000020004" pitchFamily="2" charset="0"/>
                <a:cs typeface="Trebuchet MS"/>
              </a:rPr>
              <a:t> </a:t>
            </a:r>
            <a:r>
              <a:rPr sz="2800" dirty="0">
                <a:latin typeface="Effra" panose="02000506080000020004" pitchFamily="2" charset="0"/>
                <a:cs typeface="Trebuchet MS"/>
              </a:rPr>
              <a:t>university</a:t>
            </a:r>
            <a:r>
              <a:rPr sz="2800" spc="135" dirty="0">
                <a:latin typeface="Effra" panose="02000506080000020004" pitchFamily="2" charset="0"/>
                <a:cs typeface="Trebuchet MS"/>
              </a:rPr>
              <a:t> </a:t>
            </a:r>
            <a:r>
              <a:rPr sz="2800" spc="-10" dirty="0">
                <a:latin typeface="Effra" panose="02000506080000020004" pitchFamily="2" charset="0"/>
                <a:cs typeface="Trebuchet MS"/>
              </a:rPr>
              <a:t>cafeterias </a:t>
            </a:r>
            <a:r>
              <a:rPr sz="2800" spc="200" dirty="0">
                <a:latin typeface="Effra" panose="02000506080000020004" pitchFamily="2" charset="0"/>
                <a:cs typeface="Trebuchet MS"/>
              </a:rPr>
              <a:t>Choose</a:t>
            </a:r>
            <a:r>
              <a:rPr sz="2800" dirty="0">
                <a:latin typeface="Effra" panose="02000506080000020004" pitchFamily="2" charset="0"/>
                <a:cs typeface="Trebuchet MS"/>
              </a:rPr>
              <a:t>	</a:t>
            </a:r>
            <a:r>
              <a:rPr sz="2800" spc="-25" dirty="0">
                <a:latin typeface="Effra" panose="02000506080000020004" pitchFamily="2" charset="0"/>
                <a:cs typeface="Trebuchet MS"/>
              </a:rPr>
              <a:t>the</a:t>
            </a:r>
            <a:r>
              <a:rPr sz="2800" dirty="0">
                <a:latin typeface="Effra" panose="02000506080000020004" pitchFamily="2" charset="0"/>
                <a:cs typeface="Trebuchet MS"/>
              </a:rPr>
              <a:t>	</a:t>
            </a:r>
            <a:r>
              <a:rPr sz="2800" spc="40" dirty="0">
                <a:latin typeface="Effra" panose="02000506080000020004" pitchFamily="2" charset="0"/>
                <a:cs typeface="Trebuchet MS"/>
              </a:rPr>
              <a:t>best</a:t>
            </a:r>
            <a:r>
              <a:rPr sz="2800" dirty="0">
                <a:latin typeface="Effra" panose="02000506080000020004" pitchFamily="2" charset="0"/>
                <a:cs typeface="Trebuchet MS"/>
              </a:rPr>
              <a:t>	</a:t>
            </a:r>
            <a:r>
              <a:rPr sz="2800" spc="55" dirty="0">
                <a:latin typeface="Effra" panose="02000506080000020004" pitchFamily="2" charset="0"/>
                <a:cs typeface="Trebuchet MS"/>
              </a:rPr>
              <a:t>strategies</a:t>
            </a:r>
            <a:r>
              <a:rPr sz="2800" dirty="0">
                <a:latin typeface="Effra" panose="02000506080000020004" pitchFamily="2" charset="0"/>
                <a:cs typeface="Trebuchet MS"/>
              </a:rPr>
              <a:t>	</a:t>
            </a:r>
            <a:r>
              <a:rPr sz="2800" spc="-25" dirty="0">
                <a:latin typeface="Effra" panose="02000506080000020004" pitchFamily="2" charset="0"/>
                <a:cs typeface="Trebuchet MS"/>
              </a:rPr>
              <a:t>to</a:t>
            </a:r>
            <a:r>
              <a:rPr sz="2800" dirty="0">
                <a:latin typeface="Effra" panose="02000506080000020004" pitchFamily="2" charset="0"/>
                <a:cs typeface="Trebuchet MS"/>
              </a:rPr>
              <a:t>	</a:t>
            </a:r>
            <a:r>
              <a:rPr sz="2800" spc="-10" dirty="0">
                <a:latin typeface="Effra" panose="02000506080000020004" pitchFamily="2" charset="0"/>
                <a:cs typeface="Trebuchet MS"/>
              </a:rPr>
              <a:t>promote</a:t>
            </a:r>
            <a:r>
              <a:rPr sz="2800" dirty="0">
                <a:latin typeface="Effra" panose="02000506080000020004" pitchFamily="2" charset="0"/>
                <a:cs typeface="Trebuchet MS"/>
              </a:rPr>
              <a:t>	</a:t>
            </a:r>
            <a:r>
              <a:rPr sz="2800" spc="75" dirty="0">
                <a:latin typeface="Effra" panose="02000506080000020004" pitchFamily="2" charset="0"/>
                <a:cs typeface="Trebuchet MS"/>
              </a:rPr>
              <a:t>and</a:t>
            </a:r>
            <a:r>
              <a:rPr sz="2800" dirty="0">
                <a:latin typeface="Effra" panose="02000506080000020004" pitchFamily="2" charset="0"/>
                <a:cs typeface="Trebuchet MS"/>
              </a:rPr>
              <a:t>	</a:t>
            </a:r>
            <a:r>
              <a:rPr sz="2800" spc="-10" dirty="0">
                <a:latin typeface="Effra" panose="02000506080000020004" pitchFamily="2" charset="0"/>
                <a:cs typeface="Trebuchet MS"/>
              </a:rPr>
              <a:t>maintain population.</a:t>
            </a:r>
            <a:endParaRPr sz="2800" dirty="0">
              <a:latin typeface="Effra" panose="02000506080000020004" pitchFamily="2" charset="0"/>
              <a:cs typeface="Trebuchet MS"/>
            </a:endParaRPr>
          </a:p>
        </p:txBody>
      </p:sp>
      <p:sp>
        <p:nvSpPr>
          <p:cNvPr id="28" name="object 28"/>
          <p:cNvSpPr txBox="1"/>
          <p:nvPr/>
        </p:nvSpPr>
        <p:spPr>
          <a:xfrm>
            <a:off x="791551" y="4549288"/>
            <a:ext cx="6339205" cy="482600"/>
          </a:xfrm>
          <a:prstGeom prst="rect">
            <a:avLst/>
          </a:prstGeom>
        </p:spPr>
        <p:txBody>
          <a:bodyPr vert="horz" wrap="square" lIns="0" tIns="12065" rIns="0" bIns="0" rtlCol="0">
            <a:spAutoFit/>
          </a:bodyPr>
          <a:lstStyle/>
          <a:p>
            <a:pPr marL="12700" marR="5080">
              <a:lnSpc>
                <a:spcPct val="115399"/>
              </a:lnSpc>
              <a:spcBef>
                <a:spcPts val="95"/>
              </a:spcBef>
            </a:pPr>
            <a:r>
              <a:rPr sz="1300" dirty="0">
                <a:solidFill>
                  <a:srgbClr val="6A6E6E"/>
                </a:solidFill>
                <a:latin typeface="Trebuchet MS"/>
                <a:cs typeface="Trebuchet MS"/>
              </a:rPr>
              <a:t>Martínez-</a:t>
            </a:r>
            <a:r>
              <a:rPr sz="1300" spc="70" dirty="0">
                <a:solidFill>
                  <a:srgbClr val="6A6E6E"/>
                </a:solidFill>
                <a:latin typeface="Trebuchet MS"/>
                <a:cs typeface="Trebuchet MS"/>
              </a:rPr>
              <a:t>González</a:t>
            </a:r>
            <a:r>
              <a:rPr sz="1300" spc="204" dirty="0">
                <a:solidFill>
                  <a:srgbClr val="6A6E6E"/>
                </a:solidFill>
                <a:latin typeface="Trebuchet MS"/>
                <a:cs typeface="Trebuchet MS"/>
              </a:rPr>
              <a:t> </a:t>
            </a:r>
            <a:r>
              <a:rPr sz="1300" spc="165" dirty="0">
                <a:solidFill>
                  <a:srgbClr val="6A6E6E"/>
                </a:solidFill>
                <a:latin typeface="Trebuchet MS"/>
                <a:cs typeface="Trebuchet MS"/>
              </a:rPr>
              <a:t>MA</a:t>
            </a:r>
            <a:r>
              <a:rPr sz="1300" spc="210" dirty="0">
                <a:solidFill>
                  <a:srgbClr val="6A6E6E"/>
                </a:solidFill>
                <a:latin typeface="Trebuchet MS"/>
                <a:cs typeface="Trebuchet MS"/>
              </a:rPr>
              <a:t> </a:t>
            </a:r>
            <a:r>
              <a:rPr sz="1300" dirty="0">
                <a:solidFill>
                  <a:srgbClr val="6A6E6E"/>
                </a:solidFill>
                <a:latin typeface="Trebuchet MS"/>
                <a:cs typeface="Trebuchet MS"/>
              </a:rPr>
              <a:t>et</a:t>
            </a:r>
            <a:r>
              <a:rPr sz="1300" spc="210" dirty="0">
                <a:solidFill>
                  <a:srgbClr val="6A6E6E"/>
                </a:solidFill>
                <a:latin typeface="Trebuchet MS"/>
                <a:cs typeface="Trebuchet MS"/>
              </a:rPr>
              <a:t> </a:t>
            </a:r>
            <a:r>
              <a:rPr sz="1300" dirty="0">
                <a:solidFill>
                  <a:srgbClr val="6A6E6E"/>
                </a:solidFill>
                <a:latin typeface="Trebuchet MS"/>
                <a:cs typeface="Trebuchet MS"/>
              </a:rPr>
              <a:t>al.,</a:t>
            </a:r>
            <a:r>
              <a:rPr sz="1300" spc="140" dirty="0">
                <a:solidFill>
                  <a:srgbClr val="6A6E6E"/>
                </a:solidFill>
                <a:latin typeface="Trebuchet MS"/>
                <a:cs typeface="Trebuchet MS"/>
              </a:rPr>
              <a:t> </a:t>
            </a:r>
            <a:r>
              <a:rPr sz="1300" dirty="0">
                <a:solidFill>
                  <a:srgbClr val="6A6E6E"/>
                </a:solidFill>
                <a:latin typeface="Trebuchet MS"/>
                <a:cs typeface="Trebuchet MS"/>
              </a:rPr>
              <a:t>Vidal-</a:t>
            </a:r>
            <a:r>
              <a:rPr sz="1300" spc="55" dirty="0">
                <a:solidFill>
                  <a:srgbClr val="6A6E6E"/>
                </a:solidFill>
                <a:latin typeface="Trebuchet MS"/>
                <a:cs typeface="Trebuchet MS"/>
              </a:rPr>
              <a:t>Peracho</a:t>
            </a:r>
            <a:r>
              <a:rPr sz="1300" spc="210" dirty="0">
                <a:solidFill>
                  <a:srgbClr val="6A6E6E"/>
                </a:solidFill>
                <a:latin typeface="Trebuchet MS"/>
                <a:cs typeface="Trebuchet MS"/>
              </a:rPr>
              <a:t> </a:t>
            </a:r>
            <a:r>
              <a:rPr sz="1300" dirty="0">
                <a:solidFill>
                  <a:srgbClr val="6A6E6E"/>
                </a:solidFill>
                <a:latin typeface="Trebuchet MS"/>
                <a:cs typeface="Trebuchet MS"/>
              </a:rPr>
              <a:t>C.</a:t>
            </a:r>
            <a:r>
              <a:rPr sz="1300" spc="125" dirty="0">
                <a:solidFill>
                  <a:srgbClr val="6A6E6E"/>
                </a:solidFill>
                <a:latin typeface="Trebuchet MS"/>
                <a:cs typeface="Trebuchet MS"/>
              </a:rPr>
              <a:t> </a:t>
            </a:r>
            <a:r>
              <a:rPr sz="1300" dirty="0">
                <a:solidFill>
                  <a:srgbClr val="6A6E6E"/>
                </a:solidFill>
                <a:latin typeface="Trebuchet MS"/>
                <a:cs typeface="Trebuchet MS"/>
              </a:rPr>
              <a:t>et</a:t>
            </a:r>
            <a:r>
              <a:rPr sz="1300" spc="204" dirty="0">
                <a:solidFill>
                  <a:srgbClr val="6A6E6E"/>
                </a:solidFill>
                <a:latin typeface="Trebuchet MS"/>
                <a:cs typeface="Trebuchet MS"/>
              </a:rPr>
              <a:t> </a:t>
            </a:r>
            <a:r>
              <a:rPr sz="1300" dirty="0">
                <a:solidFill>
                  <a:srgbClr val="6A6E6E"/>
                </a:solidFill>
                <a:latin typeface="Trebuchet MS"/>
                <a:cs typeface="Trebuchet MS"/>
              </a:rPr>
              <a:t>al.,</a:t>
            </a:r>
            <a:r>
              <a:rPr sz="1300" spc="140" dirty="0">
                <a:solidFill>
                  <a:srgbClr val="6A6E6E"/>
                </a:solidFill>
                <a:latin typeface="Trebuchet MS"/>
                <a:cs typeface="Trebuchet MS"/>
              </a:rPr>
              <a:t> </a:t>
            </a:r>
            <a:r>
              <a:rPr sz="1300" spc="80" dirty="0">
                <a:solidFill>
                  <a:srgbClr val="6A6E6E"/>
                </a:solidFill>
                <a:latin typeface="Trebuchet MS"/>
                <a:cs typeface="Trebuchet MS"/>
              </a:rPr>
              <a:t>Vagenas-</a:t>
            </a:r>
            <a:r>
              <a:rPr sz="1300" spc="90" dirty="0">
                <a:solidFill>
                  <a:srgbClr val="6A6E6E"/>
                </a:solidFill>
                <a:latin typeface="Trebuchet MS"/>
                <a:cs typeface="Trebuchet MS"/>
              </a:rPr>
              <a:t>Radd</a:t>
            </a:r>
            <a:r>
              <a:rPr sz="1300" spc="210" dirty="0">
                <a:solidFill>
                  <a:srgbClr val="6A6E6E"/>
                </a:solidFill>
                <a:latin typeface="Trebuchet MS"/>
                <a:cs typeface="Trebuchet MS"/>
              </a:rPr>
              <a:t> </a:t>
            </a:r>
            <a:r>
              <a:rPr sz="1300" spc="80" dirty="0">
                <a:solidFill>
                  <a:srgbClr val="6A6E6E"/>
                </a:solidFill>
                <a:latin typeface="Trebuchet MS"/>
                <a:cs typeface="Trebuchet MS"/>
              </a:rPr>
              <a:t>S.</a:t>
            </a:r>
            <a:r>
              <a:rPr sz="1300" spc="125" dirty="0">
                <a:solidFill>
                  <a:srgbClr val="6A6E6E"/>
                </a:solidFill>
                <a:latin typeface="Trebuchet MS"/>
                <a:cs typeface="Trebuchet MS"/>
              </a:rPr>
              <a:t> </a:t>
            </a:r>
            <a:r>
              <a:rPr sz="1300" dirty="0">
                <a:solidFill>
                  <a:srgbClr val="6A6E6E"/>
                </a:solidFill>
                <a:latin typeface="Trebuchet MS"/>
                <a:cs typeface="Trebuchet MS"/>
              </a:rPr>
              <a:t>et</a:t>
            </a:r>
            <a:r>
              <a:rPr sz="1300" spc="210" dirty="0">
                <a:solidFill>
                  <a:srgbClr val="6A6E6E"/>
                </a:solidFill>
                <a:latin typeface="Trebuchet MS"/>
                <a:cs typeface="Trebuchet MS"/>
              </a:rPr>
              <a:t> </a:t>
            </a:r>
            <a:r>
              <a:rPr sz="1300" spc="-20" dirty="0">
                <a:solidFill>
                  <a:srgbClr val="6A6E6E"/>
                </a:solidFill>
                <a:latin typeface="Trebuchet MS"/>
                <a:cs typeface="Trebuchet MS"/>
              </a:rPr>
              <a:t>al., </a:t>
            </a:r>
            <a:r>
              <a:rPr sz="1300" dirty="0">
                <a:solidFill>
                  <a:srgbClr val="6A6E6E"/>
                </a:solidFill>
                <a:latin typeface="Trebuchet MS"/>
                <a:cs typeface="Trebuchet MS"/>
              </a:rPr>
              <a:t>Figueiredo</a:t>
            </a:r>
            <a:r>
              <a:rPr sz="1300" spc="180" dirty="0">
                <a:solidFill>
                  <a:srgbClr val="6A6E6E"/>
                </a:solidFill>
                <a:latin typeface="Trebuchet MS"/>
                <a:cs typeface="Trebuchet MS"/>
              </a:rPr>
              <a:t> </a:t>
            </a:r>
            <a:r>
              <a:rPr sz="1300" spc="70" dirty="0">
                <a:solidFill>
                  <a:srgbClr val="6A6E6E"/>
                </a:solidFill>
                <a:latin typeface="Trebuchet MS"/>
                <a:cs typeface="Trebuchet MS"/>
              </a:rPr>
              <a:t>L</a:t>
            </a:r>
            <a:r>
              <a:rPr sz="1300" spc="180" dirty="0">
                <a:solidFill>
                  <a:srgbClr val="6A6E6E"/>
                </a:solidFill>
                <a:latin typeface="Trebuchet MS"/>
                <a:cs typeface="Trebuchet MS"/>
              </a:rPr>
              <a:t> </a:t>
            </a:r>
            <a:r>
              <a:rPr sz="1300" dirty="0">
                <a:solidFill>
                  <a:srgbClr val="6A6E6E"/>
                </a:solidFill>
                <a:latin typeface="Trebuchet MS"/>
                <a:cs typeface="Trebuchet MS"/>
              </a:rPr>
              <a:t>et</a:t>
            </a:r>
            <a:r>
              <a:rPr sz="1300" spc="180" dirty="0">
                <a:solidFill>
                  <a:srgbClr val="6A6E6E"/>
                </a:solidFill>
                <a:latin typeface="Trebuchet MS"/>
                <a:cs typeface="Trebuchet MS"/>
              </a:rPr>
              <a:t> </a:t>
            </a:r>
            <a:r>
              <a:rPr sz="1300" spc="-25" dirty="0">
                <a:solidFill>
                  <a:srgbClr val="6A6E6E"/>
                </a:solidFill>
                <a:latin typeface="Trebuchet MS"/>
                <a:cs typeface="Trebuchet MS"/>
              </a:rPr>
              <a:t>al.</a:t>
            </a:r>
            <a:endParaRPr sz="1300">
              <a:latin typeface="Trebuchet MS"/>
              <a:cs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3" cstate="print"/>
            <a:stretch>
              <a:fillRect/>
            </a:stretch>
          </p:blipFill>
          <p:spPr>
            <a:xfrm>
              <a:off x="0" y="0"/>
              <a:ext cx="18288000" cy="10286999"/>
            </a:xfrm>
            <a:prstGeom prst="rect">
              <a:avLst/>
            </a:prstGeom>
          </p:spPr>
        </p:pic>
        <p:sp>
          <p:nvSpPr>
            <p:cNvPr id="4" name="object 4"/>
            <p:cNvSpPr/>
            <p:nvPr/>
          </p:nvSpPr>
          <p:spPr>
            <a:xfrm>
              <a:off x="2661180" y="1409699"/>
              <a:ext cx="12952095" cy="7467600"/>
            </a:xfrm>
            <a:custGeom>
              <a:avLst/>
              <a:gdLst/>
              <a:ahLst/>
              <a:cxnLst/>
              <a:rect l="l" t="t" r="r" b="b"/>
              <a:pathLst>
                <a:path w="12952094" h="7467600">
                  <a:moveTo>
                    <a:pt x="12479863" y="7467599"/>
                  </a:moveTo>
                  <a:lnTo>
                    <a:pt x="485774" y="7467599"/>
                  </a:lnTo>
                  <a:lnTo>
                    <a:pt x="437762" y="7465222"/>
                  </a:lnTo>
                  <a:lnTo>
                    <a:pt x="390562" y="7458179"/>
                  </a:lnTo>
                  <a:lnTo>
                    <a:pt x="344494" y="7446601"/>
                  </a:lnTo>
                  <a:lnTo>
                    <a:pt x="299877" y="7430622"/>
                  </a:lnTo>
                  <a:lnTo>
                    <a:pt x="257028" y="7410372"/>
                  </a:lnTo>
                  <a:lnTo>
                    <a:pt x="216266" y="7385983"/>
                  </a:lnTo>
                  <a:lnTo>
                    <a:pt x="177911" y="7357589"/>
                  </a:lnTo>
                  <a:lnTo>
                    <a:pt x="142280" y="7325319"/>
                  </a:lnTo>
                  <a:lnTo>
                    <a:pt x="110010" y="7289688"/>
                  </a:lnTo>
                  <a:lnTo>
                    <a:pt x="81615" y="7251332"/>
                  </a:lnTo>
                  <a:lnTo>
                    <a:pt x="57227" y="7210571"/>
                  </a:lnTo>
                  <a:lnTo>
                    <a:pt x="36977" y="7167722"/>
                  </a:lnTo>
                  <a:lnTo>
                    <a:pt x="20997" y="7123105"/>
                  </a:lnTo>
                  <a:lnTo>
                    <a:pt x="9420" y="7077037"/>
                  </a:lnTo>
                  <a:lnTo>
                    <a:pt x="2377" y="7029837"/>
                  </a:lnTo>
                  <a:lnTo>
                    <a:pt x="0" y="6981824"/>
                  </a:lnTo>
                  <a:lnTo>
                    <a:pt x="0" y="485774"/>
                  </a:lnTo>
                  <a:lnTo>
                    <a:pt x="2377" y="437762"/>
                  </a:lnTo>
                  <a:lnTo>
                    <a:pt x="9420" y="390562"/>
                  </a:lnTo>
                  <a:lnTo>
                    <a:pt x="20997" y="344494"/>
                  </a:lnTo>
                  <a:lnTo>
                    <a:pt x="36977" y="299877"/>
                  </a:lnTo>
                  <a:lnTo>
                    <a:pt x="57227" y="257028"/>
                  </a:lnTo>
                  <a:lnTo>
                    <a:pt x="81615" y="216266"/>
                  </a:lnTo>
                  <a:lnTo>
                    <a:pt x="110010" y="177911"/>
                  </a:lnTo>
                  <a:lnTo>
                    <a:pt x="142280" y="142280"/>
                  </a:lnTo>
                  <a:lnTo>
                    <a:pt x="177911" y="110010"/>
                  </a:lnTo>
                  <a:lnTo>
                    <a:pt x="216266" y="81615"/>
                  </a:lnTo>
                  <a:lnTo>
                    <a:pt x="257028" y="57227"/>
                  </a:lnTo>
                  <a:lnTo>
                    <a:pt x="299877" y="36977"/>
                  </a:lnTo>
                  <a:lnTo>
                    <a:pt x="344494" y="20997"/>
                  </a:lnTo>
                  <a:lnTo>
                    <a:pt x="390562" y="9420"/>
                  </a:lnTo>
                  <a:lnTo>
                    <a:pt x="437762" y="2377"/>
                  </a:lnTo>
                  <a:lnTo>
                    <a:pt x="485774" y="0"/>
                  </a:lnTo>
                  <a:lnTo>
                    <a:pt x="12479863" y="0"/>
                  </a:lnTo>
                  <a:lnTo>
                    <a:pt x="12527876" y="2377"/>
                  </a:lnTo>
                  <a:lnTo>
                    <a:pt x="12575076" y="9420"/>
                  </a:lnTo>
                  <a:lnTo>
                    <a:pt x="12621144" y="20997"/>
                  </a:lnTo>
                  <a:lnTo>
                    <a:pt x="12665762" y="36977"/>
                  </a:lnTo>
                  <a:lnTo>
                    <a:pt x="12708611" y="57227"/>
                  </a:lnTo>
                  <a:lnTo>
                    <a:pt x="12749372" y="81615"/>
                  </a:lnTo>
                  <a:lnTo>
                    <a:pt x="12787728" y="110010"/>
                  </a:lnTo>
                  <a:lnTo>
                    <a:pt x="12823360" y="142280"/>
                  </a:lnTo>
                  <a:lnTo>
                    <a:pt x="12855629" y="177911"/>
                  </a:lnTo>
                  <a:lnTo>
                    <a:pt x="12884023" y="216266"/>
                  </a:lnTo>
                  <a:lnTo>
                    <a:pt x="12908412" y="257028"/>
                  </a:lnTo>
                  <a:lnTo>
                    <a:pt x="12928662" y="299877"/>
                  </a:lnTo>
                  <a:lnTo>
                    <a:pt x="12944641" y="344494"/>
                  </a:lnTo>
                  <a:lnTo>
                    <a:pt x="12951618" y="372254"/>
                  </a:lnTo>
                  <a:lnTo>
                    <a:pt x="12951618" y="7095345"/>
                  </a:lnTo>
                  <a:lnTo>
                    <a:pt x="12928662" y="7167722"/>
                  </a:lnTo>
                  <a:lnTo>
                    <a:pt x="12908412" y="7210571"/>
                  </a:lnTo>
                  <a:lnTo>
                    <a:pt x="12884023" y="7251332"/>
                  </a:lnTo>
                  <a:lnTo>
                    <a:pt x="12855629" y="7289688"/>
                  </a:lnTo>
                  <a:lnTo>
                    <a:pt x="12823360" y="7325319"/>
                  </a:lnTo>
                  <a:lnTo>
                    <a:pt x="12787728" y="7357589"/>
                  </a:lnTo>
                  <a:lnTo>
                    <a:pt x="12749372" y="7385983"/>
                  </a:lnTo>
                  <a:lnTo>
                    <a:pt x="12708611" y="7410372"/>
                  </a:lnTo>
                  <a:lnTo>
                    <a:pt x="12665762" y="7430622"/>
                  </a:lnTo>
                  <a:lnTo>
                    <a:pt x="12621144" y="7446601"/>
                  </a:lnTo>
                  <a:lnTo>
                    <a:pt x="12575076" y="7458179"/>
                  </a:lnTo>
                  <a:lnTo>
                    <a:pt x="12527876" y="7465222"/>
                  </a:lnTo>
                  <a:lnTo>
                    <a:pt x="12479863" y="7467599"/>
                  </a:lnTo>
                  <a:close/>
                </a:path>
              </a:pathLst>
            </a:custGeom>
            <a:solidFill>
              <a:srgbClr val="FFFFFF"/>
            </a:solidFill>
          </p:spPr>
          <p:txBody>
            <a:bodyPr wrap="square" lIns="0" tIns="0" rIns="0" bIns="0" rtlCol="0"/>
            <a:lstStyle/>
            <a:p>
              <a:endParaRPr/>
            </a:p>
          </p:txBody>
        </p:sp>
        <p:pic>
          <p:nvPicPr>
            <p:cNvPr id="5" name="object 5"/>
            <p:cNvPicPr/>
            <p:nvPr/>
          </p:nvPicPr>
          <p:blipFill>
            <a:blip r:embed="rId4" cstate="print"/>
            <a:stretch>
              <a:fillRect/>
            </a:stretch>
          </p:blipFill>
          <p:spPr>
            <a:xfrm>
              <a:off x="7565351" y="2109033"/>
              <a:ext cx="3152774" cy="1095374"/>
            </a:xfrm>
            <a:prstGeom prst="rect">
              <a:avLst/>
            </a:prstGeom>
          </p:spPr>
        </p:pic>
      </p:grpSp>
      <p:sp>
        <p:nvSpPr>
          <p:cNvPr id="6" name="object 6"/>
          <p:cNvSpPr txBox="1">
            <a:spLocks noGrp="1"/>
          </p:cNvSpPr>
          <p:nvPr>
            <p:ph type="title"/>
          </p:nvPr>
        </p:nvSpPr>
        <p:spPr>
          <a:xfrm>
            <a:off x="3310819" y="4342813"/>
            <a:ext cx="7299325" cy="693138"/>
          </a:xfrm>
          <a:prstGeom prst="rect">
            <a:avLst/>
          </a:prstGeom>
        </p:spPr>
        <p:txBody>
          <a:bodyPr vert="horz" wrap="square" lIns="0" tIns="15875" rIns="0" bIns="0" rtlCol="0">
            <a:spAutoFit/>
          </a:bodyPr>
          <a:lstStyle/>
          <a:p>
            <a:pPr marL="12700">
              <a:lnSpc>
                <a:spcPct val="100000"/>
              </a:lnSpc>
              <a:spcBef>
                <a:spcPts val="125"/>
              </a:spcBef>
            </a:pPr>
            <a:r>
              <a:rPr sz="4400" spc="55" dirty="0">
                <a:solidFill>
                  <a:srgbClr val="1B1564"/>
                </a:solidFill>
                <a:latin typeface="Marujo" panose="02000503000000000000" pitchFamily="2" charset="0"/>
              </a:rPr>
              <a:t>Thank</a:t>
            </a:r>
            <a:r>
              <a:rPr sz="4400" spc="-80" dirty="0">
                <a:solidFill>
                  <a:srgbClr val="1B1564"/>
                </a:solidFill>
                <a:latin typeface="Marujo" panose="02000503000000000000" pitchFamily="2" charset="0"/>
              </a:rPr>
              <a:t> </a:t>
            </a:r>
            <a:r>
              <a:rPr sz="4400" spc="110" dirty="0">
                <a:solidFill>
                  <a:srgbClr val="1B1564"/>
                </a:solidFill>
                <a:latin typeface="Marujo" panose="02000503000000000000" pitchFamily="2" charset="0"/>
              </a:rPr>
              <a:t>you</a:t>
            </a:r>
            <a:r>
              <a:rPr sz="4400" spc="-75" dirty="0">
                <a:solidFill>
                  <a:srgbClr val="1B1564"/>
                </a:solidFill>
                <a:latin typeface="Marujo" panose="02000503000000000000" pitchFamily="2" charset="0"/>
              </a:rPr>
              <a:t> </a:t>
            </a:r>
            <a:r>
              <a:rPr sz="4400" dirty="0">
                <a:solidFill>
                  <a:srgbClr val="1B1564"/>
                </a:solidFill>
                <a:latin typeface="Marujo" panose="02000503000000000000" pitchFamily="2" charset="0"/>
              </a:rPr>
              <a:t>for</a:t>
            </a:r>
            <a:r>
              <a:rPr sz="4400" spc="-75" dirty="0">
                <a:solidFill>
                  <a:srgbClr val="1B1564"/>
                </a:solidFill>
                <a:latin typeface="Marujo" panose="02000503000000000000" pitchFamily="2" charset="0"/>
              </a:rPr>
              <a:t> </a:t>
            </a:r>
            <a:r>
              <a:rPr sz="4400" dirty="0">
                <a:solidFill>
                  <a:srgbClr val="1B1564"/>
                </a:solidFill>
                <a:latin typeface="Marujo" panose="02000503000000000000" pitchFamily="2" charset="0"/>
              </a:rPr>
              <a:t>your</a:t>
            </a:r>
            <a:r>
              <a:rPr sz="4400" spc="-80" dirty="0">
                <a:solidFill>
                  <a:srgbClr val="1B1564"/>
                </a:solidFill>
                <a:latin typeface="Marujo" panose="02000503000000000000" pitchFamily="2" charset="0"/>
              </a:rPr>
              <a:t> </a:t>
            </a:r>
            <a:r>
              <a:rPr sz="4400" spc="-10" dirty="0">
                <a:solidFill>
                  <a:srgbClr val="1B1564"/>
                </a:solidFill>
                <a:latin typeface="Marujo" panose="02000503000000000000" pitchFamily="2" charset="0"/>
              </a:rPr>
              <a:t>attention</a:t>
            </a:r>
          </a:p>
        </p:txBody>
      </p:sp>
      <p:sp>
        <p:nvSpPr>
          <p:cNvPr id="7" name="object 7"/>
          <p:cNvSpPr txBox="1"/>
          <p:nvPr/>
        </p:nvSpPr>
        <p:spPr>
          <a:xfrm>
            <a:off x="3443862" y="5750970"/>
            <a:ext cx="6238240" cy="2385910"/>
          </a:xfrm>
          <a:prstGeom prst="rect">
            <a:avLst/>
          </a:prstGeom>
        </p:spPr>
        <p:txBody>
          <a:bodyPr vert="horz" wrap="square" lIns="0" tIns="15875" rIns="0" bIns="0" rtlCol="0">
            <a:spAutoFit/>
          </a:bodyPr>
          <a:lstStyle/>
          <a:p>
            <a:pPr marL="12700">
              <a:lnSpc>
                <a:spcPct val="100000"/>
              </a:lnSpc>
              <a:spcBef>
                <a:spcPts val="125"/>
              </a:spcBef>
            </a:pPr>
            <a:r>
              <a:rPr sz="3200" b="1" dirty="0">
                <a:solidFill>
                  <a:srgbClr val="1B1564"/>
                </a:solidFill>
                <a:latin typeface="Effra" panose="02000506080000020004" pitchFamily="2" charset="0"/>
                <a:cs typeface="Trebuchet MS"/>
              </a:rPr>
              <a:t>For</a:t>
            </a:r>
            <a:r>
              <a:rPr sz="3200" b="1" spc="-10" dirty="0">
                <a:solidFill>
                  <a:srgbClr val="1B1564"/>
                </a:solidFill>
                <a:latin typeface="Effra" panose="02000506080000020004" pitchFamily="2" charset="0"/>
                <a:cs typeface="Trebuchet MS"/>
              </a:rPr>
              <a:t> </a:t>
            </a:r>
            <a:r>
              <a:rPr sz="3200" b="1" spc="-50" dirty="0">
                <a:solidFill>
                  <a:srgbClr val="1B1564"/>
                </a:solidFill>
                <a:latin typeface="Effra" panose="02000506080000020004" pitchFamily="2" charset="0"/>
                <a:cs typeface="Trebuchet MS"/>
              </a:rPr>
              <a:t>further</a:t>
            </a:r>
            <a:r>
              <a:rPr sz="3200" b="1" spc="-10" dirty="0">
                <a:solidFill>
                  <a:srgbClr val="1B1564"/>
                </a:solidFill>
                <a:latin typeface="Effra" panose="02000506080000020004" pitchFamily="2" charset="0"/>
                <a:cs typeface="Trebuchet MS"/>
              </a:rPr>
              <a:t> </a:t>
            </a:r>
            <a:r>
              <a:rPr sz="3200" b="1" dirty="0">
                <a:solidFill>
                  <a:srgbClr val="1B1564"/>
                </a:solidFill>
                <a:latin typeface="Effra" panose="02000506080000020004" pitchFamily="2" charset="0"/>
                <a:cs typeface="Trebuchet MS"/>
              </a:rPr>
              <a:t>details</a:t>
            </a:r>
            <a:r>
              <a:rPr sz="3200" b="1" spc="-10" dirty="0">
                <a:solidFill>
                  <a:srgbClr val="1B1564"/>
                </a:solidFill>
                <a:latin typeface="Effra" panose="02000506080000020004" pitchFamily="2" charset="0"/>
                <a:cs typeface="Trebuchet MS"/>
              </a:rPr>
              <a:t> </a:t>
            </a:r>
            <a:r>
              <a:rPr sz="3200" b="1" spc="70" dirty="0">
                <a:solidFill>
                  <a:srgbClr val="1B1564"/>
                </a:solidFill>
                <a:latin typeface="Effra" panose="02000506080000020004" pitchFamily="2" charset="0"/>
                <a:cs typeface="Trebuchet MS"/>
              </a:rPr>
              <a:t>and</a:t>
            </a:r>
            <a:r>
              <a:rPr sz="3200" b="1" spc="-10" dirty="0">
                <a:solidFill>
                  <a:srgbClr val="1B1564"/>
                </a:solidFill>
                <a:latin typeface="Effra" panose="02000506080000020004" pitchFamily="2" charset="0"/>
                <a:cs typeface="Trebuchet MS"/>
              </a:rPr>
              <a:t> information:</a:t>
            </a:r>
            <a:endParaRPr sz="3200" dirty="0">
              <a:latin typeface="Effra" panose="02000506080000020004" pitchFamily="2" charset="0"/>
              <a:cs typeface="Trebuchet MS"/>
            </a:endParaRPr>
          </a:p>
          <a:p>
            <a:pPr>
              <a:lnSpc>
                <a:spcPct val="100000"/>
              </a:lnSpc>
              <a:spcBef>
                <a:spcPts val="2055"/>
              </a:spcBef>
            </a:pPr>
            <a:r>
              <a:rPr lang="pt-PT" sz="2900" dirty="0">
                <a:latin typeface="Trebuchet MS"/>
                <a:cs typeface="Trebuchet MS"/>
                <a:hlinkClick r:id="rId5"/>
              </a:rPr>
              <a:t>https://meddiet4campus.eu/</a:t>
            </a:r>
            <a:r>
              <a:rPr lang="pt-PT" sz="2900" dirty="0">
                <a:latin typeface="Trebuchet MS"/>
                <a:cs typeface="Trebuchet MS"/>
              </a:rPr>
              <a:t> </a:t>
            </a:r>
          </a:p>
          <a:p>
            <a:pPr>
              <a:lnSpc>
                <a:spcPct val="100000"/>
              </a:lnSpc>
              <a:spcBef>
                <a:spcPts val="2055"/>
              </a:spcBef>
            </a:pPr>
            <a:endParaRPr sz="2900" dirty="0">
              <a:latin typeface="Trebuchet MS"/>
              <a:cs typeface="Trebuchet MS"/>
            </a:endParaRPr>
          </a:p>
          <a:p>
            <a:pPr marL="12700">
              <a:lnSpc>
                <a:spcPct val="100000"/>
              </a:lnSpc>
            </a:pPr>
            <a:r>
              <a:rPr sz="2900" spc="-10" dirty="0">
                <a:solidFill>
                  <a:srgbClr val="1B1564"/>
                </a:solidFill>
                <a:latin typeface="Effra" panose="02000506080000020004" pitchFamily="2" charset="0"/>
                <a:cs typeface="Trebuchet MS"/>
                <a:hlinkClick r:id="rId6"/>
              </a:rPr>
              <a:t>info@meddiet4campus.eu</a:t>
            </a:r>
            <a:endParaRPr sz="2900" dirty="0">
              <a:latin typeface="Effra" panose="02000506080000020004" pitchFamily="2" charset="0"/>
              <a:cs typeface="Trebuchet MS"/>
            </a:endParaRPr>
          </a:p>
        </p:txBody>
      </p:sp>
      <p:grpSp>
        <p:nvGrpSpPr>
          <p:cNvPr id="8" name="object 8"/>
          <p:cNvGrpSpPr/>
          <p:nvPr/>
        </p:nvGrpSpPr>
        <p:grpSpPr>
          <a:xfrm>
            <a:off x="10896142" y="3602994"/>
            <a:ext cx="4114800" cy="4114800"/>
            <a:chOff x="10896142" y="3602994"/>
            <a:chExt cx="4114800" cy="4114800"/>
          </a:xfrm>
        </p:grpSpPr>
        <p:sp>
          <p:nvSpPr>
            <p:cNvPr id="9" name="object 9"/>
            <p:cNvSpPr/>
            <p:nvPr/>
          </p:nvSpPr>
          <p:spPr>
            <a:xfrm>
              <a:off x="10896142" y="3602994"/>
              <a:ext cx="4114800" cy="4114800"/>
            </a:xfrm>
            <a:custGeom>
              <a:avLst/>
              <a:gdLst/>
              <a:ahLst/>
              <a:cxnLst/>
              <a:rect l="l" t="t" r="r" b="b"/>
              <a:pathLst>
                <a:path w="4114800" h="4114800">
                  <a:moveTo>
                    <a:pt x="4114800" y="4114800"/>
                  </a:moveTo>
                  <a:lnTo>
                    <a:pt x="0" y="4114800"/>
                  </a:lnTo>
                  <a:lnTo>
                    <a:pt x="0" y="0"/>
                  </a:lnTo>
                  <a:lnTo>
                    <a:pt x="4114800" y="0"/>
                  </a:lnTo>
                  <a:lnTo>
                    <a:pt x="4114800" y="4114800"/>
                  </a:lnTo>
                  <a:close/>
                </a:path>
              </a:pathLst>
            </a:custGeom>
            <a:solidFill>
              <a:srgbClr val="FFFFFF"/>
            </a:solidFill>
          </p:spPr>
          <p:txBody>
            <a:bodyPr wrap="square" lIns="0" tIns="0" rIns="0" bIns="0" rtlCol="0"/>
            <a:lstStyle/>
            <a:p>
              <a:endParaRPr/>
            </a:p>
          </p:txBody>
        </p:sp>
        <p:sp>
          <p:nvSpPr>
            <p:cNvPr id="10" name="object 10"/>
            <p:cNvSpPr/>
            <p:nvPr/>
          </p:nvSpPr>
          <p:spPr>
            <a:xfrm>
              <a:off x="11145520" y="3852379"/>
              <a:ext cx="3616325" cy="1122680"/>
            </a:xfrm>
            <a:custGeom>
              <a:avLst/>
              <a:gdLst/>
              <a:ahLst/>
              <a:cxnLst/>
              <a:rect l="l" t="t" r="r" b="b"/>
              <a:pathLst>
                <a:path w="3616325" h="1122679">
                  <a:moveTo>
                    <a:pt x="124688" y="997534"/>
                  </a:moveTo>
                  <a:lnTo>
                    <a:pt x="0" y="997534"/>
                  </a:lnTo>
                  <a:lnTo>
                    <a:pt x="0" y="1122222"/>
                  </a:lnTo>
                  <a:lnTo>
                    <a:pt x="124688" y="1122222"/>
                  </a:lnTo>
                  <a:lnTo>
                    <a:pt x="124688" y="997534"/>
                  </a:lnTo>
                  <a:close/>
                </a:path>
                <a:path w="3616325" h="1122679">
                  <a:moveTo>
                    <a:pt x="374065" y="997534"/>
                  </a:moveTo>
                  <a:lnTo>
                    <a:pt x="249377" y="997534"/>
                  </a:lnTo>
                  <a:lnTo>
                    <a:pt x="249377" y="1122222"/>
                  </a:lnTo>
                  <a:lnTo>
                    <a:pt x="374065" y="1122222"/>
                  </a:lnTo>
                  <a:lnTo>
                    <a:pt x="374065" y="997534"/>
                  </a:lnTo>
                  <a:close/>
                </a:path>
                <a:path w="3616325" h="1122679">
                  <a:moveTo>
                    <a:pt x="623455" y="997534"/>
                  </a:moveTo>
                  <a:lnTo>
                    <a:pt x="498767" y="997534"/>
                  </a:lnTo>
                  <a:lnTo>
                    <a:pt x="498767" y="1122222"/>
                  </a:lnTo>
                  <a:lnTo>
                    <a:pt x="623455" y="1122222"/>
                  </a:lnTo>
                  <a:lnTo>
                    <a:pt x="623455" y="997534"/>
                  </a:lnTo>
                  <a:close/>
                </a:path>
                <a:path w="3616325" h="1122679">
                  <a:moveTo>
                    <a:pt x="623455" y="249389"/>
                  </a:moveTo>
                  <a:lnTo>
                    <a:pt x="249377" y="249389"/>
                  </a:lnTo>
                  <a:lnTo>
                    <a:pt x="249377" y="374078"/>
                  </a:lnTo>
                  <a:lnTo>
                    <a:pt x="249377" y="498767"/>
                  </a:lnTo>
                  <a:lnTo>
                    <a:pt x="249377" y="623455"/>
                  </a:lnTo>
                  <a:lnTo>
                    <a:pt x="623455" y="623455"/>
                  </a:lnTo>
                  <a:lnTo>
                    <a:pt x="623455" y="498767"/>
                  </a:lnTo>
                  <a:lnTo>
                    <a:pt x="623455" y="374078"/>
                  </a:lnTo>
                  <a:lnTo>
                    <a:pt x="623455" y="249389"/>
                  </a:lnTo>
                  <a:close/>
                </a:path>
                <a:path w="3616325" h="1122679">
                  <a:moveTo>
                    <a:pt x="872832" y="997534"/>
                  </a:moveTo>
                  <a:lnTo>
                    <a:pt x="748144" y="997534"/>
                  </a:lnTo>
                  <a:lnTo>
                    <a:pt x="748144" y="1122222"/>
                  </a:lnTo>
                  <a:lnTo>
                    <a:pt x="872832" y="1122222"/>
                  </a:lnTo>
                  <a:lnTo>
                    <a:pt x="872832" y="997534"/>
                  </a:lnTo>
                  <a:close/>
                </a:path>
                <a:path w="3616325" h="1122679">
                  <a:moveTo>
                    <a:pt x="872832" y="0"/>
                  </a:moveTo>
                  <a:lnTo>
                    <a:pt x="748144" y="0"/>
                  </a:lnTo>
                  <a:lnTo>
                    <a:pt x="748144" y="124688"/>
                  </a:lnTo>
                  <a:lnTo>
                    <a:pt x="748144" y="249389"/>
                  </a:lnTo>
                  <a:lnTo>
                    <a:pt x="748144" y="374078"/>
                  </a:lnTo>
                  <a:lnTo>
                    <a:pt x="748144" y="498767"/>
                  </a:lnTo>
                  <a:lnTo>
                    <a:pt x="748144" y="623455"/>
                  </a:lnTo>
                  <a:lnTo>
                    <a:pt x="748144" y="748144"/>
                  </a:lnTo>
                  <a:lnTo>
                    <a:pt x="124688" y="748144"/>
                  </a:lnTo>
                  <a:lnTo>
                    <a:pt x="124688" y="124688"/>
                  </a:lnTo>
                  <a:lnTo>
                    <a:pt x="748144" y="124688"/>
                  </a:lnTo>
                  <a:lnTo>
                    <a:pt x="748144" y="0"/>
                  </a:lnTo>
                  <a:lnTo>
                    <a:pt x="0" y="0"/>
                  </a:lnTo>
                  <a:lnTo>
                    <a:pt x="0" y="124688"/>
                  </a:lnTo>
                  <a:lnTo>
                    <a:pt x="0" y="249389"/>
                  </a:lnTo>
                  <a:lnTo>
                    <a:pt x="0" y="872845"/>
                  </a:lnTo>
                  <a:lnTo>
                    <a:pt x="872832" y="872845"/>
                  </a:lnTo>
                  <a:lnTo>
                    <a:pt x="872832" y="124688"/>
                  </a:lnTo>
                  <a:lnTo>
                    <a:pt x="872832" y="0"/>
                  </a:lnTo>
                  <a:close/>
                </a:path>
                <a:path w="3616325" h="1122679">
                  <a:moveTo>
                    <a:pt x="1122210" y="748144"/>
                  </a:moveTo>
                  <a:lnTo>
                    <a:pt x="997521" y="748144"/>
                  </a:lnTo>
                  <a:lnTo>
                    <a:pt x="997521" y="872845"/>
                  </a:lnTo>
                  <a:lnTo>
                    <a:pt x="1122210" y="872845"/>
                  </a:lnTo>
                  <a:lnTo>
                    <a:pt x="1122210" y="748144"/>
                  </a:lnTo>
                  <a:close/>
                </a:path>
                <a:path w="3616325" h="1122679">
                  <a:moveTo>
                    <a:pt x="1122210" y="498767"/>
                  </a:moveTo>
                  <a:lnTo>
                    <a:pt x="997521" y="498767"/>
                  </a:lnTo>
                  <a:lnTo>
                    <a:pt x="997521" y="623455"/>
                  </a:lnTo>
                  <a:lnTo>
                    <a:pt x="1122210" y="623455"/>
                  </a:lnTo>
                  <a:lnTo>
                    <a:pt x="1122210" y="498767"/>
                  </a:lnTo>
                  <a:close/>
                </a:path>
                <a:path w="3616325" h="1122679">
                  <a:moveTo>
                    <a:pt x="1496288" y="872845"/>
                  </a:moveTo>
                  <a:lnTo>
                    <a:pt x="1371600" y="872845"/>
                  </a:lnTo>
                  <a:lnTo>
                    <a:pt x="1371600" y="748144"/>
                  </a:lnTo>
                  <a:lnTo>
                    <a:pt x="1371600" y="623455"/>
                  </a:lnTo>
                  <a:lnTo>
                    <a:pt x="1371600" y="498767"/>
                  </a:lnTo>
                  <a:lnTo>
                    <a:pt x="1371600" y="374078"/>
                  </a:lnTo>
                  <a:lnTo>
                    <a:pt x="1246911" y="374078"/>
                  </a:lnTo>
                  <a:lnTo>
                    <a:pt x="1246911" y="498767"/>
                  </a:lnTo>
                  <a:lnTo>
                    <a:pt x="1246911" y="623455"/>
                  </a:lnTo>
                  <a:lnTo>
                    <a:pt x="1122210" y="623455"/>
                  </a:lnTo>
                  <a:lnTo>
                    <a:pt x="1122210" y="748144"/>
                  </a:lnTo>
                  <a:lnTo>
                    <a:pt x="1246911" y="748144"/>
                  </a:lnTo>
                  <a:lnTo>
                    <a:pt x="1246911" y="872845"/>
                  </a:lnTo>
                  <a:lnTo>
                    <a:pt x="1246911" y="997534"/>
                  </a:lnTo>
                  <a:lnTo>
                    <a:pt x="1496288" y="997534"/>
                  </a:lnTo>
                  <a:lnTo>
                    <a:pt x="1496288" y="872845"/>
                  </a:lnTo>
                  <a:close/>
                </a:path>
                <a:path w="3616325" h="1122679">
                  <a:moveTo>
                    <a:pt x="1496288" y="249389"/>
                  </a:moveTo>
                  <a:lnTo>
                    <a:pt x="1371600" y="249389"/>
                  </a:lnTo>
                  <a:lnTo>
                    <a:pt x="1371600" y="374078"/>
                  </a:lnTo>
                  <a:lnTo>
                    <a:pt x="1496288" y="374078"/>
                  </a:lnTo>
                  <a:lnTo>
                    <a:pt x="1496288" y="249389"/>
                  </a:lnTo>
                  <a:close/>
                </a:path>
                <a:path w="3616325" h="1122679">
                  <a:moveTo>
                    <a:pt x="1496288" y="0"/>
                  </a:moveTo>
                  <a:lnTo>
                    <a:pt x="1246911" y="0"/>
                  </a:lnTo>
                  <a:lnTo>
                    <a:pt x="1246911" y="124688"/>
                  </a:lnTo>
                  <a:lnTo>
                    <a:pt x="997521" y="124688"/>
                  </a:lnTo>
                  <a:lnTo>
                    <a:pt x="997521" y="249389"/>
                  </a:lnTo>
                  <a:lnTo>
                    <a:pt x="1122210" y="249389"/>
                  </a:lnTo>
                  <a:lnTo>
                    <a:pt x="1122210" y="374078"/>
                  </a:lnTo>
                  <a:lnTo>
                    <a:pt x="1246911" y="374078"/>
                  </a:lnTo>
                  <a:lnTo>
                    <a:pt x="1246911" y="249389"/>
                  </a:lnTo>
                  <a:lnTo>
                    <a:pt x="1371600" y="249389"/>
                  </a:lnTo>
                  <a:lnTo>
                    <a:pt x="1371600" y="124688"/>
                  </a:lnTo>
                  <a:lnTo>
                    <a:pt x="1496288" y="124688"/>
                  </a:lnTo>
                  <a:lnTo>
                    <a:pt x="1496288" y="0"/>
                  </a:lnTo>
                  <a:close/>
                </a:path>
                <a:path w="3616325" h="1122679">
                  <a:moveTo>
                    <a:pt x="1620977" y="997534"/>
                  </a:moveTo>
                  <a:lnTo>
                    <a:pt x="1496288" y="997534"/>
                  </a:lnTo>
                  <a:lnTo>
                    <a:pt x="1496288" y="1122222"/>
                  </a:lnTo>
                  <a:lnTo>
                    <a:pt x="1620977" y="1122222"/>
                  </a:lnTo>
                  <a:lnTo>
                    <a:pt x="1620977" y="997534"/>
                  </a:lnTo>
                  <a:close/>
                </a:path>
                <a:path w="3616325" h="1122679">
                  <a:moveTo>
                    <a:pt x="1620977" y="748144"/>
                  </a:moveTo>
                  <a:lnTo>
                    <a:pt x="1496288" y="748144"/>
                  </a:lnTo>
                  <a:lnTo>
                    <a:pt x="1496288" y="872845"/>
                  </a:lnTo>
                  <a:lnTo>
                    <a:pt x="1620977" y="872845"/>
                  </a:lnTo>
                  <a:lnTo>
                    <a:pt x="1620977" y="748144"/>
                  </a:lnTo>
                  <a:close/>
                </a:path>
                <a:path w="3616325" h="1122679">
                  <a:moveTo>
                    <a:pt x="1745665" y="623455"/>
                  </a:moveTo>
                  <a:lnTo>
                    <a:pt x="1620977" y="623455"/>
                  </a:lnTo>
                  <a:lnTo>
                    <a:pt x="1620977" y="748144"/>
                  </a:lnTo>
                  <a:lnTo>
                    <a:pt x="1745665" y="748144"/>
                  </a:lnTo>
                  <a:lnTo>
                    <a:pt x="1745665" y="623455"/>
                  </a:lnTo>
                  <a:close/>
                </a:path>
                <a:path w="3616325" h="1122679">
                  <a:moveTo>
                    <a:pt x="1745665" y="0"/>
                  </a:moveTo>
                  <a:lnTo>
                    <a:pt x="1620977" y="0"/>
                  </a:lnTo>
                  <a:lnTo>
                    <a:pt x="1620977" y="124688"/>
                  </a:lnTo>
                  <a:lnTo>
                    <a:pt x="1745665" y="124688"/>
                  </a:lnTo>
                  <a:lnTo>
                    <a:pt x="1745665" y="0"/>
                  </a:lnTo>
                  <a:close/>
                </a:path>
                <a:path w="3616325" h="1122679">
                  <a:moveTo>
                    <a:pt x="1995055" y="997534"/>
                  </a:moveTo>
                  <a:lnTo>
                    <a:pt x="1870367" y="997534"/>
                  </a:lnTo>
                  <a:lnTo>
                    <a:pt x="1870367" y="872845"/>
                  </a:lnTo>
                  <a:lnTo>
                    <a:pt x="1870367" y="748144"/>
                  </a:lnTo>
                  <a:lnTo>
                    <a:pt x="1745665" y="748144"/>
                  </a:lnTo>
                  <a:lnTo>
                    <a:pt x="1745665" y="872845"/>
                  </a:lnTo>
                  <a:lnTo>
                    <a:pt x="1620977" y="872845"/>
                  </a:lnTo>
                  <a:lnTo>
                    <a:pt x="1620977" y="997534"/>
                  </a:lnTo>
                  <a:lnTo>
                    <a:pt x="1745665" y="997534"/>
                  </a:lnTo>
                  <a:lnTo>
                    <a:pt x="1745665" y="1122222"/>
                  </a:lnTo>
                  <a:lnTo>
                    <a:pt x="1995055" y="1122222"/>
                  </a:lnTo>
                  <a:lnTo>
                    <a:pt x="1995055" y="997534"/>
                  </a:lnTo>
                  <a:close/>
                </a:path>
                <a:path w="3616325" h="1122679">
                  <a:moveTo>
                    <a:pt x="2244433" y="872845"/>
                  </a:moveTo>
                  <a:lnTo>
                    <a:pt x="2119744" y="872845"/>
                  </a:lnTo>
                  <a:lnTo>
                    <a:pt x="2119744" y="748144"/>
                  </a:lnTo>
                  <a:lnTo>
                    <a:pt x="1995055" y="748144"/>
                  </a:lnTo>
                  <a:lnTo>
                    <a:pt x="1995055" y="872845"/>
                  </a:lnTo>
                  <a:lnTo>
                    <a:pt x="1995055" y="997534"/>
                  </a:lnTo>
                  <a:lnTo>
                    <a:pt x="2119744" y="997534"/>
                  </a:lnTo>
                  <a:lnTo>
                    <a:pt x="2119744" y="1122222"/>
                  </a:lnTo>
                  <a:lnTo>
                    <a:pt x="2244433" y="1122222"/>
                  </a:lnTo>
                  <a:lnTo>
                    <a:pt x="2244433" y="997534"/>
                  </a:lnTo>
                  <a:lnTo>
                    <a:pt x="2244433" y="872845"/>
                  </a:lnTo>
                  <a:close/>
                </a:path>
                <a:path w="3616325" h="1122679">
                  <a:moveTo>
                    <a:pt x="2244433" y="623455"/>
                  </a:moveTo>
                  <a:lnTo>
                    <a:pt x="2119744" y="623455"/>
                  </a:lnTo>
                  <a:lnTo>
                    <a:pt x="2119744" y="748144"/>
                  </a:lnTo>
                  <a:lnTo>
                    <a:pt x="2244433" y="748144"/>
                  </a:lnTo>
                  <a:lnTo>
                    <a:pt x="2244433" y="623455"/>
                  </a:lnTo>
                  <a:close/>
                </a:path>
                <a:path w="3616325" h="1122679">
                  <a:moveTo>
                    <a:pt x="2369121" y="748144"/>
                  </a:moveTo>
                  <a:lnTo>
                    <a:pt x="2244433" y="748144"/>
                  </a:lnTo>
                  <a:lnTo>
                    <a:pt x="2244433" y="872845"/>
                  </a:lnTo>
                  <a:lnTo>
                    <a:pt x="2369121" y="872845"/>
                  </a:lnTo>
                  <a:lnTo>
                    <a:pt x="2369121" y="748144"/>
                  </a:lnTo>
                  <a:close/>
                </a:path>
                <a:path w="3616325" h="1122679">
                  <a:moveTo>
                    <a:pt x="2618511" y="997534"/>
                  </a:moveTo>
                  <a:lnTo>
                    <a:pt x="2493810" y="997534"/>
                  </a:lnTo>
                  <a:lnTo>
                    <a:pt x="2493810" y="1122222"/>
                  </a:lnTo>
                  <a:lnTo>
                    <a:pt x="2618511" y="1122222"/>
                  </a:lnTo>
                  <a:lnTo>
                    <a:pt x="2618511" y="997534"/>
                  </a:lnTo>
                  <a:close/>
                </a:path>
                <a:path w="3616325" h="1122679">
                  <a:moveTo>
                    <a:pt x="2618511" y="623455"/>
                  </a:moveTo>
                  <a:lnTo>
                    <a:pt x="2493810" y="623455"/>
                  </a:lnTo>
                  <a:lnTo>
                    <a:pt x="2493810" y="498767"/>
                  </a:lnTo>
                  <a:lnTo>
                    <a:pt x="2493810" y="374078"/>
                  </a:lnTo>
                  <a:lnTo>
                    <a:pt x="2244433" y="374078"/>
                  </a:lnTo>
                  <a:lnTo>
                    <a:pt x="2244433" y="498767"/>
                  </a:lnTo>
                  <a:lnTo>
                    <a:pt x="2369121" y="498767"/>
                  </a:lnTo>
                  <a:lnTo>
                    <a:pt x="2369121" y="623455"/>
                  </a:lnTo>
                  <a:lnTo>
                    <a:pt x="2369121" y="748144"/>
                  </a:lnTo>
                  <a:lnTo>
                    <a:pt x="2493810" y="748144"/>
                  </a:lnTo>
                  <a:lnTo>
                    <a:pt x="2493810" y="872845"/>
                  </a:lnTo>
                  <a:lnTo>
                    <a:pt x="2618511" y="872845"/>
                  </a:lnTo>
                  <a:lnTo>
                    <a:pt x="2618511" y="748144"/>
                  </a:lnTo>
                  <a:lnTo>
                    <a:pt x="2618511" y="623455"/>
                  </a:lnTo>
                  <a:close/>
                </a:path>
                <a:path w="3616325" h="1122679">
                  <a:moveTo>
                    <a:pt x="2618511" y="124688"/>
                  </a:moveTo>
                  <a:lnTo>
                    <a:pt x="2493810" y="124688"/>
                  </a:lnTo>
                  <a:lnTo>
                    <a:pt x="2493810" y="0"/>
                  </a:lnTo>
                  <a:lnTo>
                    <a:pt x="1995055" y="0"/>
                  </a:lnTo>
                  <a:lnTo>
                    <a:pt x="1995055" y="124688"/>
                  </a:lnTo>
                  <a:lnTo>
                    <a:pt x="1745665" y="124688"/>
                  </a:lnTo>
                  <a:lnTo>
                    <a:pt x="1745665" y="249389"/>
                  </a:lnTo>
                  <a:lnTo>
                    <a:pt x="1620977" y="249389"/>
                  </a:lnTo>
                  <a:lnTo>
                    <a:pt x="1620977" y="374078"/>
                  </a:lnTo>
                  <a:lnTo>
                    <a:pt x="1620977" y="498767"/>
                  </a:lnTo>
                  <a:lnTo>
                    <a:pt x="1745665" y="498767"/>
                  </a:lnTo>
                  <a:lnTo>
                    <a:pt x="1745665" y="623455"/>
                  </a:lnTo>
                  <a:lnTo>
                    <a:pt x="1870367" y="623455"/>
                  </a:lnTo>
                  <a:lnTo>
                    <a:pt x="1870367" y="498767"/>
                  </a:lnTo>
                  <a:lnTo>
                    <a:pt x="1995055" y="498767"/>
                  </a:lnTo>
                  <a:lnTo>
                    <a:pt x="1995055" y="374078"/>
                  </a:lnTo>
                  <a:lnTo>
                    <a:pt x="1870367" y="374078"/>
                  </a:lnTo>
                  <a:lnTo>
                    <a:pt x="1870367" y="249389"/>
                  </a:lnTo>
                  <a:lnTo>
                    <a:pt x="1995055" y="249389"/>
                  </a:lnTo>
                  <a:lnTo>
                    <a:pt x="1995055" y="374078"/>
                  </a:lnTo>
                  <a:lnTo>
                    <a:pt x="2119744" y="374078"/>
                  </a:lnTo>
                  <a:lnTo>
                    <a:pt x="2119744" y="249389"/>
                  </a:lnTo>
                  <a:lnTo>
                    <a:pt x="2493810" y="249389"/>
                  </a:lnTo>
                  <a:lnTo>
                    <a:pt x="2493810" y="374078"/>
                  </a:lnTo>
                  <a:lnTo>
                    <a:pt x="2618511" y="374078"/>
                  </a:lnTo>
                  <a:lnTo>
                    <a:pt x="2618511" y="249389"/>
                  </a:lnTo>
                  <a:lnTo>
                    <a:pt x="2618511" y="124688"/>
                  </a:lnTo>
                  <a:close/>
                </a:path>
                <a:path w="3616325" h="1122679">
                  <a:moveTo>
                    <a:pt x="3117265" y="997534"/>
                  </a:moveTo>
                  <a:lnTo>
                    <a:pt x="2992577" y="997534"/>
                  </a:lnTo>
                  <a:lnTo>
                    <a:pt x="2992577" y="1122222"/>
                  </a:lnTo>
                  <a:lnTo>
                    <a:pt x="3117265" y="1122222"/>
                  </a:lnTo>
                  <a:lnTo>
                    <a:pt x="3117265" y="997534"/>
                  </a:lnTo>
                  <a:close/>
                </a:path>
                <a:path w="3616325" h="1122679">
                  <a:moveTo>
                    <a:pt x="3366655" y="249389"/>
                  </a:moveTo>
                  <a:lnTo>
                    <a:pt x="2992577" y="249389"/>
                  </a:lnTo>
                  <a:lnTo>
                    <a:pt x="2992577" y="374078"/>
                  </a:lnTo>
                  <a:lnTo>
                    <a:pt x="2992577" y="498767"/>
                  </a:lnTo>
                  <a:lnTo>
                    <a:pt x="2992577" y="623455"/>
                  </a:lnTo>
                  <a:lnTo>
                    <a:pt x="3366655" y="623455"/>
                  </a:lnTo>
                  <a:lnTo>
                    <a:pt x="3366655" y="498767"/>
                  </a:lnTo>
                  <a:lnTo>
                    <a:pt x="3366655" y="374078"/>
                  </a:lnTo>
                  <a:lnTo>
                    <a:pt x="3366655" y="249389"/>
                  </a:lnTo>
                  <a:close/>
                </a:path>
                <a:path w="3616325" h="1122679">
                  <a:moveTo>
                    <a:pt x="3491344" y="997534"/>
                  </a:moveTo>
                  <a:lnTo>
                    <a:pt x="3366655" y="997534"/>
                  </a:lnTo>
                  <a:lnTo>
                    <a:pt x="3366655" y="1122222"/>
                  </a:lnTo>
                  <a:lnTo>
                    <a:pt x="3491344" y="1122222"/>
                  </a:lnTo>
                  <a:lnTo>
                    <a:pt x="3491344" y="997534"/>
                  </a:lnTo>
                  <a:close/>
                </a:path>
                <a:path w="3616325" h="1122679">
                  <a:moveTo>
                    <a:pt x="3616033" y="0"/>
                  </a:moveTo>
                  <a:lnTo>
                    <a:pt x="3491344" y="0"/>
                  </a:lnTo>
                  <a:lnTo>
                    <a:pt x="3491344" y="124688"/>
                  </a:lnTo>
                  <a:lnTo>
                    <a:pt x="3491344" y="249389"/>
                  </a:lnTo>
                  <a:lnTo>
                    <a:pt x="3491344" y="374078"/>
                  </a:lnTo>
                  <a:lnTo>
                    <a:pt x="3491344" y="498767"/>
                  </a:lnTo>
                  <a:lnTo>
                    <a:pt x="3491344" y="623455"/>
                  </a:lnTo>
                  <a:lnTo>
                    <a:pt x="3491344" y="748144"/>
                  </a:lnTo>
                  <a:lnTo>
                    <a:pt x="2867888" y="748144"/>
                  </a:lnTo>
                  <a:lnTo>
                    <a:pt x="2867888" y="124688"/>
                  </a:lnTo>
                  <a:lnTo>
                    <a:pt x="3491344" y="124688"/>
                  </a:lnTo>
                  <a:lnTo>
                    <a:pt x="3491344" y="0"/>
                  </a:lnTo>
                  <a:lnTo>
                    <a:pt x="2743200" y="0"/>
                  </a:lnTo>
                  <a:lnTo>
                    <a:pt x="2743200" y="124688"/>
                  </a:lnTo>
                  <a:lnTo>
                    <a:pt x="2743200" y="249389"/>
                  </a:lnTo>
                  <a:lnTo>
                    <a:pt x="2743200" y="872845"/>
                  </a:lnTo>
                  <a:lnTo>
                    <a:pt x="3616033" y="872845"/>
                  </a:lnTo>
                  <a:lnTo>
                    <a:pt x="3616033" y="124688"/>
                  </a:lnTo>
                  <a:lnTo>
                    <a:pt x="3616033" y="0"/>
                  </a:lnTo>
                  <a:close/>
                </a:path>
              </a:pathLst>
            </a:custGeom>
            <a:solidFill>
              <a:srgbClr val="000000"/>
            </a:solidFill>
          </p:spPr>
          <p:txBody>
            <a:bodyPr wrap="square" lIns="0" tIns="0" rIns="0" bIns="0" rtlCol="0"/>
            <a:lstStyle/>
            <a:p>
              <a:endParaRPr/>
            </a:p>
          </p:txBody>
        </p:sp>
        <p:sp>
          <p:nvSpPr>
            <p:cNvPr id="11" name="object 11"/>
            <p:cNvSpPr/>
            <p:nvPr/>
          </p:nvSpPr>
          <p:spPr>
            <a:xfrm>
              <a:off x="11145520" y="4849913"/>
              <a:ext cx="3616325" cy="1371600"/>
            </a:xfrm>
            <a:custGeom>
              <a:avLst/>
              <a:gdLst/>
              <a:ahLst/>
              <a:cxnLst/>
              <a:rect l="l" t="t" r="r" b="b"/>
              <a:pathLst>
                <a:path w="3616325" h="1371600">
                  <a:moveTo>
                    <a:pt x="124688" y="1246911"/>
                  </a:moveTo>
                  <a:lnTo>
                    <a:pt x="0" y="1246911"/>
                  </a:lnTo>
                  <a:lnTo>
                    <a:pt x="0" y="1371600"/>
                  </a:lnTo>
                  <a:lnTo>
                    <a:pt x="124688" y="1371600"/>
                  </a:lnTo>
                  <a:lnTo>
                    <a:pt x="124688" y="1246911"/>
                  </a:lnTo>
                  <a:close/>
                </a:path>
                <a:path w="3616325" h="1371600">
                  <a:moveTo>
                    <a:pt x="249377" y="1122210"/>
                  </a:moveTo>
                  <a:lnTo>
                    <a:pt x="124688" y="1122210"/>
                  </a:lnTo>
                  <a:lnTo>
                    <a:pt x="124688" y="1246911"/>
                  </a:lnTo>
                  <a:lnTo>
                    <a:pt x="249377" y="1246911"/>
                  </a:lnTo>
                  <a:lnTo>
                    <a:pt x="249377" y="1122210"/>
                  </a:lnTo>
                  <a:close/>
                </a:path>
                <a:path w="3616325" h="1371600">
                  <a:moveTo>
                    <a:pt x="249377" y="872832"/>
                  </a:moveTo>
                  <a:lnTo>
                    <a:pt x="124688" y="872832"/>
                  </a:lnTo>
                  <a:lnTo>
                    <a:pt x="124688" y="997521"/>
                  </a:lnTo>
                  <a:lnTo>
                    <a:pt x="249377" y="997521"/>
                  </a:lnTo>
                  <a:lnTo>
                    <a:pt x="249377" y="872832"/>
                  </a:lnTo>
                  <a:close/>
                </a:path>
                <a:path w="3616325" h="1371600">
                  <a:moveTo>
                    <a:pt x="249377" y="374065"/>
                  </a:moveTo>
                  <a:lnTo>
                    <a:pt x="0" y="374065"/>
                  </a:lnTo>
                  <a:lnTo>
                    <a:pt x="0" y="498754"/>
                  </a:lnTo>
                  <a:lnTo>
                    <a:pt x="249377" y="498754"/>
                  </a:lnTo>
                  <a:lnTo>
                    <a:pt x="249377" y="374065"/>
                  </a:lnTo>
                  <a:close/>
                </a:path>
                <a:path w="3616325" h="1371600">
                  <a:moveTo>
                    <a:pt x="249377" y="124688"/>
                  </a:moveTo>
                  <a:lnTo>
                    <a:pt x="0" y="124688"/>
                  </a:lnTo>
                  <a:lnTo>
                    <a:pt x="0" y="249377"/>
                  </a:lnTo>
                  <a:lnTo>
                    <a:pt x="249377" y="249377"/>
                  </a:lnTo>
                  <a:lnTo>
                    <a:pt x="249377" y="124688"/>
                  </a:lnTo>
                  <a:close/>
                </a:path>
                <a:path w="3616325" h="1371600">
                  <a:moveTo>
                    <a:pt x="374065" y="997521"/>
                  </a:moveTo>
                  <a:lnTo>
                    <a:pt x="249377" y="997521"/>
                  </a:lnTo>
                  <a:lnTo>
                    <a:pt x="249377" y="1122210"/>
                  </a:lnTo>
                  <a:lnTo>
                    <a:pt x="374065" y="1122210"/>
                  </a:lnTo>
                  <a:lnTo>
                    <a:pt x="374065" y="997521"/>
                  </a:lnTo>
                  <a:close/>
                </a:path>
                <a:path w="3616325" h="1371600">
                  <a:moveTo>
                    <a:pt x="498767" y="124688"/>
                  </a:moveTo>
                  <a:lnTo>
                    <a:pt x="374065" y="124688"/>
                  </a:lnTo>
                  <a:lnTo>
                    <a:pt x="374065" y="249377"/>
                  </a:lnTo>
                  <a:lnTo>
                    <a:pt x="498767" y="249377"/>
                  </a:lnTo>
                  <a:lnTo>
                    <a:pt x="498767" y="124688"/>
                  </a:lnTo>
                  <a:close/>
                </a:path>
                <a:path w="3616325" h="1371600">
                  <a:moveTo>
                    <a:pt x="1122210" y="1122210"/>
                  </a:moveTo>
                  <a:lnTo>
                    <a:pt x="997521" y="1122210"/>
                  </a:lnTo>
                  <a:lnTo>
                    <a:pt x="997521" y="1246911"/>
                  </a:lnTo>
                  <a:lnTo>
                    <a:pt x="1122210" y="1246911"/>
                  </a:lnTo>
                  <a:lnTo>
                    <a:pt x="1122210" y="1122210"/>
                  </a:lnTo>
                  <a:close/>
                </a:path>
                <a:path w="3616325" h="1371600">
                  <a:moveTo>
                    <a:pt x="1122210" y="374065"/>
                  </a:moveTo>
                  <a:lnTo>
                    <a:pt x="997521" y="374065"/>
                  </a:lnTo>
                  <a:lnTo>
                    <a:pt x="997521" y="249377"/>
                  </a:lnTo>
                  <a:lnTo>
                    <a:pt x="748144" y="249377"/>
                  </a:lnTo>
                  <a:lnTo>
                    <a:pt x="748144" y="124688"/>
                  </a:lnTo>
                  <a:lnTo>
                    <a:pt x="623455" y="124688"/>
                  </a:lnTo>
                  <a:lnTo>
                    <a:pt x="623455" y="249377"/>
                  </a:lnTo>
                  <a:lnTo>
                    <a:pt x="623455" y="374065"/>
                  </a:lnTo>
                  <a:lnTo>
                    <a:pt x="374065" y="374065"/>
                  </a:lnTo>
                  <a:lnTo>
                    <a:pt x="374065" y="498754"/>
                  </a:lnTo>
                  <a:lnTo>
                    <a:pt x="249377" y="498754"/>
                  </a:lnTo>
                  <a:lnTo>
                    <a:pt x="249377" y="623455"/>
                  </a:lnTo>
                  <a:lnTo>
                    <a:pt x="0" y="623455"/>
                  </a:lnTo>
                  <a:lnTo>
                    <a:pt x="0" y="748144"/>
                  </a:lnTo>
                  <a:lnTo>
                    <a:pt x="374065" y="748144"/>
                  </a:lnTo>
                  <a:lnTo>
                    <a:pt x="374065" y="623455"/>
                  </a:lnTo>
                  <a:lnTo>
                    <a:pt x="498767" y="623455"/>
                  </a:lnTo>
                  <a:lnTo>
                    <a:pt x="498767" y="748144"/>
                  </a:lnTo>
                  <a:lnTo>
                    <a:pt x="748144" y="748144"/>
                  </a:lnTo>
                  <a:lnTo>
                    <a:pt x="748144" y="623455"/>
                  </a:lnTo>
                  <a:lnTo>
                    <a:pt x="623455" y="623455"/>
                  </a:lnTo>
                  <a:lnTo>
                    <a:pt x="623455" y="498754"/>
                  </a:lnTo>
                  <a:lnTo>
                    <a:pt x="748144" y="498754"/>
                  </a:lnTo>
                  <a:lnTo>
                    <a:pt x="748144" y="374065"/>
                  </a:lnTo>
                  <a:lnTo>
                    <a:pt x="872832" y="374065"/>
                  </a:lnTo>
                  <a:lnTo>
                    <a:pt x="872832" y="498754"/>
                  </a:lnTo>
                  <a:lnTo>
                    <a:pt x="748144" y="498754"/>
                  </a:lnTo>
                  <a:lnTo>
                    <a:pt x="748144" y="623455"/>
                  </a:lnTo>
                  <a:lnTo>
                    <a:pt x="872832" y="623455"/>
                  </a:lnTo>
                  <a:lnTo>
                    <a:pt x="872832" y="748144"/>
                  </a:lnTo>
                  <a:lnTo>
                    <a:pt x="748144" y="748144"/>
                  </a:lnTo>
                  <a:lnTo>
                    <a:pt x="748144" y="872832"/>
                  </a:lnTo>
                  <a:lnTo>
                    <a:pt x="872832" y="872832"/>
                  </a:lnTo>
                  <a:lnTo>
                    <a:pt x="872832" y="997521"/>
                  </a:lnTo>
                  <a:lnTo>
                    <a:pt x="748144" y="997521"/>
                  </a:lnTo>
                  <a:lnTo>
                    <a:pt x="748144" y="872832"/>
                  </a:lnTo>
                  <a:lnTo>
                    <a:pt x="498767" y="872832"/>
                  </a:lnTo>
                  <a:lnTo>
                    <a:pt x="498767" y="997521"/>
                  </a:lnTo>
                  <a:lnTo>
                    <a:pt x="498767" y="1122210"/>
                  </a:lnTo>
                  <a:lnTo>
                    <a:pt x="374065" y="1122210"/>
                  </a:lnTo>
                  <a:lnTo>
                    <a:pt x="374065" y="1246911"/>
                  </a:lnTo>
                  <a:lnTo>
                    <a:pt x="374065" y="1371600"/>
                  </a:lnTo>
                  <a:lnTo>
                    <a:pt x="498767" y="1371600"/>
                  </a:lnTo>
                  <a:lnTo>
                    <a:pt x="498767" y="1246911"/>
                  </a:lnTo>
                  <a:lnTo>
                    <a:pt x="623455" y="1246911"/>
                  </a:lnTo>
                  <a:lnTo>
                    <a:pt x="623455" y="1122210"/>
                  </a:lnTo>
                  <a:lnTo>
                    <a:pt x="997521" y="1122210"/>
                  </a:lnTo>
                  <a:lnTo>
                    <a:pt x="997521" y="997521"/>
                  </a:lnTo>
                  <a:lnTo>
                    <a:pt x="997521" y="872832"/>
                  </a:lnTo>
                  <a:lnTo>
                    <a:pt x="997521" y="748144"/>
                  </a:lnTo>
                  <a:lnTo>
                    <a:pt x="997521" y="623455"/>
                  </a:lnTo>
                  <a:lnTo>
                    <a:pt x="997521" y="498754"/>
                  </a:lnTo>
                  <a:lnTo>
                    <a:pt x="1122210" y="498754"/>
                  </a:lnTo>
                  <a:lnTo>
                    <a:pt x="1122210" y="374065"/>
                  </a:lnTo>
                  <a:close/>
                </a:path>
                <a:path w="3616325" h="1371600">
                  <a:moveTo>
                    <a:pt x="1122210" y="124688"/>
                  </a:moveTo>
                  <a:lnTo>
                    <a:pt x="997521" y="124688"/>
                  </a:lnTo>
                  <a:lnTo>
                    <a:pt x="997521" y="249377"/>
                  </a:lnTo>
                  <a:lnTo>
                    <a:pt x="1122210" y="249377"/>
                  </a:lnTo>
                  <a:lnTo>
                    <a:pt x="1122210" y="124688"/>
                  </a:lnTo>
                  <a:close/>
                </a:path>
                <a:path w="3616325" h="1371600">
                  <a:moveTo>
                    <a:pt x="1371600" y="1122210"/>
                  </a:moveTo>
                  <a:lnTo>
                    <a:pt x="1246911" y="1122210"/>
                  </a:lnTo>
                  <a:lnTo>
                    <a:pt x="1246911" y="1246911"/>
                  </a:lnTo>
                  <a:lnTo>
                    <a:pt x="1371600" y="1246911"/>
                  </a:lnTo>
                  <a:lnTo>
                    <a:pt x="1371600" y="1122210"/>
                  </a:lnTo>
                  <a:close/>
                </a:path>
                <a:path w="3616325" h="1371600">
                  <a:moveTo>
                    <a:pt x="1620977" y="997521"/>
                  </a:moveTo>
                  <a:lnTo>
                    <a:pt x="1496288" y="997521"/>
                  </a:lnTo>
                  <a:lnTo>
                    <a:pt x="1496288" y="1122210"/>
                  </a:lnTo>
                  <a:lnTo>
                    <a:pt x="1496288" y="1246911"/>
                  </a:lnTo>
                  <a:lnTo>
                    <a:pt x="1620977" y="1246911"/>
                  </a:lnTo>
                  <a:lnTo>
                    <a:pt x="1620977" y="1122210"/>
                  </a:lnTo>
                  <a:lnTo>
                    <a:pt x="1620977" y="997521"/>
                  </a:lnTo>
                  <a:close/>
                </a:path>
                <a:path w="3616325" h="1371600">
                  <a:moveTo>
                    <a:pt x="1745665" y="623455"/>
                  </a:moveTo>
                  <a:lnTo>
                    <a:pt x="1371600" y="623455"/>
                  </a:lnTo>
                  <a:lnTo>
                    <a:pt x="1371600" y="498754"/>
                  </a:lnTo>
                  <a:lnTo>
                    <a:pt x="1122210" y="498754"/>
                  </a:lnTo>
                  <a:lnTo>
                    <a:pt x="1122210" y="623455"/>
                  </a:lnTo>
                  <a:lnTo>
                    <a:pt x="1122210" y="748144"/>
                  </a:lnTo>
                  <a:lnTo>
                    <a:pt x="1122210" y="872832"/>
                  </a:lnTo>
                  <a:lnTo>
                    <a:pt x="1122210" y="997521"/>
                  </a:lnTo>
                  <a:lnTo>
                    <a:pt x="1496288" y="997521"/>
                  </a:lnTo>
                  <a:lnTo>
                    <a:pt x="1496288" y="872832"/>
                  </a:lnTo>
                  <a:lnTo>
                    <a:pt x="1371600" y="872832"/>
                  </a:lnTo>
                  <a:lnTo>
                    <a:pt x="1371600" y="748144"/>
                  </a:lnTo>
                  <a:lnTo>
                    <a:pt x="1745665" y="748144"/>
                  </a:lnTo>
                  <a:lnTo>
                    <a:pt x="1745665" y="623455"/>
                  </a:lnTo>
                  <a:close/>
                </a:path>
                <a:path w="3616325" h="1371600">
                  <a:moveTo>
                    <a:pt x="1745665" y="249377"/>
                  </a:moveTo>
                  <a:lnTo>
                    <a:pt x="1620977" y="249377"/>
                  </a:lnTo>
                  <a:lnTo>
                    <a:pt x="1620977" y="124688"/>
                  </a:lnTo>
                  <a:lnTo>
                    <a:pt x="1496288" y="124688"/>
                  </a:lnTo>
                  <a:lnTo>
                    <a:pt x="1496288" y="249377"/>
                  </a:lnTo>
                  <a:lnTo>
                    <a:pt x="1122210" y="249377"/>
                  </a:lnTo>
                  <a:lnTo>
                    <a:pt x="1122210" y="374065"/>
                  </a:lnTo>
                  <a:lnTo>
                    <a:pt x="1371600" y="374065"/>
                  </a:lnTo>
                  <a:lnTo>
                    <a:pt x="1371600" y="498754"/>
                  </a:lnTo>
                  <a:lnTo>
                    <a:pt x="1496288" y="498754"/>
                  </a:lnTo>
                  <a:lnTo>
                    <a:pt x="1496288" y="374065"/>
                  </a:lnTo>
                  <a:lnTo>
                    <a:pt x="1745665" y="374065"/>
                  </a:lnTo>
                  <a:lnTo>
                    <a:pt x="1745665" y="249377"/>
                  </a:lnTo>
                  <a:close/>
                </a:path>
                <a:path w="3616325" h="1371600">
                  <a:moveTo>
                    <a:pt x="1995055" y="374065"/>
                  </a:moveTo>
                  <a:lnTo>
                    <a:pt x="1870367" y="374065"/>
                  </a:lnTo>
                  <a:lnTo>
                    <a:pt x="1870367" y="498754"/>
                  </a:lnTo>
                  <a:lnTo>
                    <a:pt x="1995055" y="498754"/>
                  </a:lnTo>
                  <a:lnTo>
                    <a:pt x="1995055" y="374065"/>
                  </a:lnTo>
                  <a:close/>
                </a:path>
                <a:path w="3616325" h="1371600">
                  <a:moveTo>
                    <a:pt x="1995055" y="124688"/>
                  </a:moveTo>
                  <a:lnTo>
                    <a:pt x="1745665" y="124688"/>
                  </a:lnTo>
                  <a:lnTo>
                    <a:pt x="1745665" y="249377"/>
                  </a:lnTo>
                  <a:lnTo>
                    <a:pt x="1995055" y="249377"/>
                  </a:lnTo>
                  <a:lnTo>
                    <a:pt x="1995055" y="124688"/>
                  </a:lnTo>
                  <a:close/>
                </a:path>
                <a:path w="3616325" h="1371600">
                  <a:moveTo>
                    <a:pt x="2369121" y="124688"/>
                  </a:moveTo>
                  <a:lnTo>
                    <a:pt x="2119744" y="124688"/>
                  </a:lnTo>
                  <a:lnTo>
                    <a:pt x="2119744" y="249377"/>
                  </a:lnTo>
                  <a:lnTo>
                    <a:pt x="2369121" y="249377"/>
                  </a:lnTo>
                  <a:lnTo>
                    <a:pt x="2369121" y="124688"/>
                  </a:lnTo>
                  <a:close/>
                </a:path>
                <a:path w="3616325" h="1371600">
                  <a:moveTo>
                    <a:pt x="2992577" y="997521"/>
                  </a:moveTo>
                  <a:lnTo>
                    <a:pt x="2618511" y="997521"/>
                  </a:lnTo>
                  <a:lnTo>
                    <a:pt x="2618511" y="1122210"/>
                  </a:lnTo>
                  <a:lnTo>
                    <a:pt x="2493810" y="1122210"/>
                  </a:lnTo>
                  <a:lnTo>
                    <a:pt x="2493810" y="1246911"/>
                  </a:lnTo>
                  <a:lnTo>
                    <a:pt x="2867888" y="1246911"/>
                  </a:lnTo>
                  <a:lnTo>
                    <a:pt x="2867888" y="1122210"/>
                  </a:lnTo>
                  <a:lnTo>
                    <a:pt x="2992577" y="1122210"/>
                  </a:lnTo>
                  <a:lnTo>
                    <a:pt x="2992577" y="997521"/>
                  </a:lnTo>
                  <a:close/>
                </a:path>
                <a:path w="3616325" h="1371600">
                  <a:moveTo>
                    <a:pt x="2992577" y="623455"/>
                  </a:moveTo>
                  <a:lnTo>
                    <a:pt x="2867888" y="623455"/>
                  </a:lnTo>
                  <a:lnTo>
                    <a:pt x="2867888" y="498754"/>
                  </a:lnTo>
                  <a:lnTo>
                    <a:pt x="2618511" y="498754"/>
                  </a:lnTo>
                  <a:lnTo>
                    <a:pt x="2618511" y="623455"/>
                  </a:lnTo>
                  <a:lnTo>
                    <a:pt x="2618511" y="748144"/>
                  </a:lnTo>
                  <a:lnTo>
                    <a:pt x="2493810" y="748144"/>
                  </a:lnTo>
                  <a:lnTo>
                    <a:pt x="2493810" y="872832"/>
                  </a:lnTo>
                  <a:lnTo>
                    <a:pt x="2369121" y="872832"/>
                  </a:lnTo>
                  <a:lnTo>
                    <a:pt x="2369121" y="748144"/>
                  </a:lnTo>
                  <a:lnTo>
                    <a:pt x="2369121" y="623455"/>
                  </a:lnTo>
                  <a:lnTo>
                    <a:pt x="2244433" y="623455"/>
                  </a:lnTo>
                  <a:lnTo>
                    <a:pt x="2244433" y="498754"/>
                  </a:lnTo>
                  <a:lnTo>
                    <a:pt x="2618511" y="498754"/>
                  </a:lnTo>
                  <a:lnTo>
                    <a:pt x="2618511" y="374065"/>
                  </a:lnTo>
                  <a:lnTo>
                    <a:pt x="2743200" y="374065"/>
                  </a:lnTo>
                  <a:lnTo>
                    <a:pt x="2743200" y="249377"/>
                  </a:lnTo>
                  <a:lnTo>
                    <a:pt x="2867888" y="249377"/>
                  </a:lnTo>
                  <a:lnTo>
                    <a:pt x="2867888" y="124688"/>
                  </a:lnTo>
                  <a:lnTo>
                    <a:pt x="2493810" y="124688"/>
                  </a:lnTo>
                  <a:lnTo>
                    <a:pt x="2493810" y="249377"/>
                  </a:lnTo>
                  <a:lnTo>
                    <a:pt x="2493810" y="374065"/>
                  </a:lnTo>
                  <a:lnTo>
                    <a:pt x="2119744" y="374065"/>
                  </a:lnTo>
                  <a:lnTo>
                    <a:pt x="2119744" y="498754"/>
                  </a:lnTo>
                  <a:lnTo>
                    <a:pt x="1995055" y="498754"/>
                  </a:lnTo>
                  <a:lnTo>
                    <a:pt x="1995055" y="623455"/>
                  </a:lnTo>
                  <a:lnTo>
                    <a:pt x="1870367" y="623455"/>
                  </a:lnTo>
                  <a:lnTo>
                    <a:pt x="1870367" y="748144"/>
                  </a:lnTo>
                  <a:lnTo>
                    <a:pt x="1745665" y="748144"/>
                  </a:lnTo>
                  <a:lnTo>
                    <a:pt x="1745665" y="872832"/>
                  </a:lnTo>
                  <a:lnTo>
                    <a:pt x="1620977" y="872832"/>
                  </a:lnTo>
                  <a:lnTo>
                    <a:pt x="1620977" y="997521"/>
                  </a:lnTo>
                  <a:lnTo>
                    <a:pt x="1745665" y="997521"/>
                  </a:lnTo>
                  <a:lnTo>
                    <a:pt x="1745665" y="1122210"/>
                  </a:lnTo>
                  <a:lnTo>
                    <a:pt x="1745665" y="1246911"/>
                  </a:lnTo>
                  <a:lnTo>
                    <a:pt x="1995055" y="1246911"/>
                  </a:lnTo>
                  <a:lnTo>
                    <a:pt x="1995055" y="1122210"/>
                  </a:lnTo>
                  <a:lnTo>
                    <a:pt x="1995055" y="997521"/>
                  </a:lnTo>
                  <a:lnTo>
                    <a:pt x="1870367" y="997521"/>
                  </a:lnTo>
                  <a:lnTo>
                    <a:pt x="1870367" y="872832"/>
                  </a:lnTo>
                  <a:lnTo>
                    <a:pt x="1995055" y="872832"/>
                  </a:lnTo>
                  <a:lnTo>
                    <a:pt x="1995055" y="997521"/>
                  </a:lnTo>
                  <a:lnTo>
                    <a:pt x="2119744" y="997521"/>
                  </a:lnTo>
                  <a:lnTo>
                    <a:pt x="2119744" y="1122210"/>
                  </a:lnTo>
                  <a:lnTo>
                    <a:pt x="2369121" y="1122210"/>
                  </a:lnTo>
                  <a:lnTo>
                    <a:pt x="2369121" y="997521"/>
                  </a:lnTo>
                  <a:lnTo>
                    <a:pt x="2618511" y="997521"/>
                  </a:lnTo>
                  <a:lnTo>
                    <a:pt x="2618511" y="872832"/>
                  </a:lnTo>
                  <a:lnTo>
                    <a:pt x="2992577" y="872832"/>
                  </a:lnTo>
                  <a:lnTo>
                    <a:pt x="2992577" y="748144"/>
                  </a:lnTo>
                  <a:lnTo>
                    <a:pt x="2992577" y="623455"/>
                  </a:lnTo>
                  <a:close/>
                </a:path>
                <a:path w="3616325" h="1371600">
                  <a:moveTo>
                    <a:pt x="3117265" y="374065"/>
                  </a:moveTo>
                  <a:lnTo>
                    <a:pt x="2992577" y="374065"/>
                  </a:lnTo>
                  <a:lnTo>
                    <a:pt x="2992577" y="498754"/>
                  </a:lnTo>
                  <a:lnTo>
                    <a:pt x="3117265" y="498754"/>
                  </a:lnTo>
                  <a:lnTo>
                    <a:pt x="3117265" y="374065"/>
                  </a:lnTo>
                  <a:close/>
                </a:path>
                <a:path w="3616325" h="1371600">
                  <a:moveTo>
                    <a:pt x="3241967" y="124688"/>
                  </a:moveTo>
                  <a:lnTo>
                    <a:pt x="3117265" y="124688"/>
                  </a:lnTo>
                  <a:lnTo>
                    <a:pt x="3117265" y="249377"/>
                  </a:lnTo>
                  <a:lnTo>
                    <a:pt x="3241967" y="249377"/>
                  </a:lnTo>
                  <a:lnTo>
                    <a:pt x="3241967" y="124688"/>
                  </a:lnTo>
                  <a:close/>
                </a:path>
                <a:path w="3616325" h="1371600">
                  <a:moveTo>
                    <a:pt x="3366655" y="1122210"/>
                  </a:moveTo>
                  <a:lnTo>
                    <a:pt x="3241967" y="1122210"/>
                  </a:lnTo>
                  <a:lnTo>
                    <a:pt x="3241967" y="997521"/>
                  </a:lnTo>
                  <a:lnTo>
                    <a:pt x="3241967" y="872832"/>
                  </a:lnTo>
                  <a:lnTo>
                    <a:pt x="3241967" y="748144"/>
                  </a:lnTo>
                  <a:lnTo>
                    <a:pt x="3241967" y="623455"/>
                  </a:lnTo>
                  <a:lnTo>
                    <a:pt x="3241967" y="498754"/>
                  </a:lnTo>
                  <a:lnTo>
                    <a:pt x="3117265" y="498754"/>
                  </a:lnTo>
                  <a:lnTo>
                    <a:pt x="3117265" y="1246911"/>
                  </a:lnTo>
                  <a:lnTo>
                    <a:pt x="3366655" y="1246911"/>
                  </a:lnTo>
                  <a:lnTo>
                    <a:pt x="3366655" y="1122210"/>
                  </a:lnTo>
                  <a:close/>
                </a:path>
                <a:path w="3616325" h="1371600">
                  <a:moveTo>
                    <a:pt x="3491344" y="0"/>
                  </a:moveTo>
                  <a:lnTo>
                    <a:pt x="3366655" y="0"/>
                  </a:lnTo>
                  <a:lnTo>
                    <a:pt x="3366655" y="124688"/>
                  </a:lnTo>
                  <a:lnTo>
                    <a:pt x="3491344" y="124688"/>
                  </a:lnTo>
                  <a:lnTo>
                    <a:pt x="3491344" y="0"/>
                  </a:lnTo>
                  <a:close/>
                </a:path>
                <a:path w="3616325" h="1371600">
                  <a:moveTo>
                    <a:pt x="3616033" y="124688"/>
                  </a:moveTo>
                  <a:lnTo>
                    <a:pt x="3491344" y="124688"/>
                  </a:lnTo>
                  <a:lnTo>
                    <a:pt x="3491344" y="249377"/>
                  </a:lnTo>
                  <a:lnTo>
                    <a:pt x="3241967" y="249377"/>
                  </a:lnTo>
                  <a:lnTo>
                    <a:pt x="3241967" y="374065"/>
                  </a:lnTo>
                  <a:lnTo>
                    <a:pt x="3366655" y="374065"/>
                  </a:lnTo>
                  <a:lnTo>
                    <a:pt x="3366655" y="498754"/>
                  </a:lnTo>
                  <a:lnTo>
                    <a:pt x="3366655" y="623455"/>
                  </a:lnTo>
                  <a:lnTo>
                    <a:pt x="3491344" y="623455"/>
                  </a:lnTo>
                  <a:lnTo>
                    <a:pt x="3491344" y="748144"/>
                  </a:lnTo>
                  <a:lnTo>
                    <a:pt x="3366655" y="748144"/>
                  </a:lnTo>
                  <a:lnTo>
                    <a:pt x="3366655" y="872832"/>
                  </a:lnTo>
                  <a:lnTo>
                    <a:pt x="3366655" y="997521"/>
                  </a:lnTo>
                  <a:lnTo>
                    <a:pt x="3366655" y="1122210"/>
                  </a:lnTo>
                  <a:lnTo>
                    <a:pt x="3491344" y="1122210"/>
                  </a:lnTo>
                  <a:lnTo>
                    <a:pt x="3491344" y="1246911"/>
                  </a:lnTo>
                  <a:lnTo>
                    <a:pt x="3616033" y="1246911"/>
                  </a:lnTo>
                  <a:lnTo>
                    <a:pt x="3616033" y="1122210"/>
                  </a:lnTo>
                  <a:lnTo>
                    <a:pt x="3616033" y="997521"/>
                  </a:lnTo>
                  <a:lnTo>
                    <a:pt x="3491344" y="997521"/>
                  </a:lnTo>
                  <a:lnTo>
                    <a:pt x="3491344" y="872832"/>
                  </a:lnTo>
                  <a:lnTo>
                    <a:pt x="3616033" y="872832"/>
                  </a:lnTo>
                  <a:lnTo>
                    <a:pt x="3616033" y="748144"/>
                  </a:lnTo>
                  <a:lnTo>
                    <a:pt x="3616033" y="623455"/>
                  </a:lnTo>
                  <a:lnTo>
                    <a:pt x="3616033" y="498754"/>
                  </a:lnTo>
                  <a:lnTo>
                    <a:pt x="3491344" y="498754"/>
                  </a:lnTo>
                  <a:lnTo>
                    <a:pt x="3491344" y="374065"/>
                  </a:lnTo>
                  <a:lnTo>
                    <a:pt x="3616033" y="374065"/>
                  </a:lnTo>
                  <a:lnTo>
                    <a:pt x="3616033" y="249377"/>
                  </a:lnTo>
                  <a:lnTo>
                    <a:pt x="3616033" y="124688"/>
                  </a:lnTo>
                  <a:close/>
                </a:path>
              </a:pathLst>
            </a:custGeom>
            <a:solidFill>
              <a:srgbClr val="000000"/>
            </a:solidFill>
          </p:spPr>
          <p:txBody>
            <a:bodyPr wrap="square" lIns="0" tIns="0" rIns="0" bIns="0" rtlCol="0"/>
            <a:lstStyle/>
            <a:p>
              <a:endParaRPr/>
            </a:p>
          </p:txBody>
        </p:sp>
        <p:sp>
          <p:nvSpPr>
            <p:cNvPr id="12" name="object 12"/>
            <p:cNvSpPr/>
            <p:nvPr/>
          </p:nvSpPr>
          <p:spPr>
            <a:xfrm>
              <a:off x="11145520" y="6096824"/>
              <a:ext cx="3616325" cy="1247140"/>
            </a:xfrm>
            <a:custGeom>
              <a:avLst/>
              <a:gdLst/>
              <a:ahLst/>
              <a:cxnLst/>
              <a:rect l="l" t="t" r="r" b="b"/>
              <a:pathLst>
                <a:path w="3616325" h="1247140">
                  <a:moveTo>
                    <a:pt x="124688" y="249377"/>
                  </a:moveTo>
                  <a:lnTo>
                    <a:pt x="0" y="249377"/>
                  </a:lnTo>
                  <a:lnTo>
                    <a:pt x="0" y="374065"/>
                  </a:lnTo>
                  <a:lnTo>
                    <a:pt x="124688" y="374065"/>
                  </a:lnTo>
                  <a:lnTo>
                    <a:pt x="124688" y="249377"/>
                  </a:lnTo>
                  <a:close/>
                </a:path>
                <a:path w="3616325" h="1247140">
                  <a:moveTo>
                    <a:pt x="498767" y="0"/>
                  </a:moveTo>
                  <a:lnTo>
                    <a:pt x="374065" y="0"/>
                  </a:lnTo>
                  <a:lnTo>
                    <a:pt x="374065" y="124688"/>
                  </a:lnTo>
                  <a:lnTo>
                    <a:pt x="498767" y="124688"/>
                  </a:lnTo>
                  <a:lnTo>
                    <a:pt x="498767" y="0"/>
                  </a:lnTo>
                  <a:close/>
                </a:path>
                <a:path w="3616325" h="1247140">
                  <a:moveTo>
                    <a:pt x="623455" y="748144"/>
                  </a:moveTo>
                  <a:lnTo>
                    <a:pt x="249377" y="748144"/>
                  </a:lnTo>
                  <a:lnTo>
                    <a:pt x="249377" y="872832"/>
                  </a:lnTo>
                  <a:lnTo>
                    <a:pt x="249377" y="997521"/>
                  </a:lnTo>
                  <a:lnTo>
                    <a:pt x="249377" y="1122210"/>
                  </a:lnTo>
                  <a:lnTo>
                    <a:pt x="623455" y="1122210"/>
                  </a:lnTo>
                  <a:lnTo>
                    <a:pt x="623455" y="997521"/>
                  </a:lnTo>
                  <a:lnTo>
                    <a:pt x="623455" y="872832"/>
                  </a:lnTo>
                  <a:lnTo>
                    <a:pt x="623455" y="748144"/>
                  </a:lnTo>
                  <a:close/>
                </a:path>
                <a:path w="3616325" h="1247140">
                  <a:moveTo>
                    <a:pt x="623455" y="249377"/>
                  </a:moveTo>
                  <a:lnTo>
                    <a:pt x="374065" y="249377"/>
                  </a:lnTo>
                  <a:lnTo>
                    <a:pt x="374065" y="124688"/>
                  </a:lnTo>
                  <a:lnTo>
                    <a:pt x="124688" y="124688"/>
                  </a:lnTo>
                  <a:lnTo>
                    <a:pt x="124688" y="249377"/>
                  </a:lnTo>
                  <a:lnTo>
                    <a:pt x="249377" y="249377"/>
                  </a:lnTo>
                  <a:lnTo>
                    <a:pt x="249377" y="374065"/>
                  </a:lnTo>
                  <a:lnTo>
                    <a:pt x="623455" y="374065"/>
                  </a:lnTo>
                  <a:lnTo>
                    <a:pt x="623455" y="249377"/>
                  </a:lnTo>
                  <a:close/>
                </a:path>
                <a:path w="3616325" h="1247140">
                  <a:moveTo>
                    <a:pt x="748144" y="124688"/>
                  </a:moveTo>
                  <a:lnTo>
                    <a:pt x="623455" y="124688"/>
                  </a:lnTo>
                  <a:lnTo>
                    <a:pt x="623455" y="249377"/>
                  </a:lnTo>
                  <a:lnTo>
                    <a:pt x="748144" y="249377"/>
                  </a:lnTo>
                  <a:lnTo>
                    <a:pt x="748144" y="124688"/>
                  </a:lnTo>
                  <a:close/>
                </a:path>
                <a:path w="3616325" h="1247140">
                  <a:moveTo>
                    <a:pt x="872832" y="498754"/>
                  </a:moveTo>
                  <a:lnTo>
                    <a:pt x="0" y="498754"/>
                  </a:lnTo>
                  <a:lnTo>
                    <a:pt x="0" y="623443"/>
                  </a:lnTo>
                  <a:lnTo>
                    <a:pt x="0" y="748144"/>
                  </a:lnTo>
                  <a:lnTo>
                    <a:pt x="0" y="872832"/>
                  </a:lnTo>
                  <a:lnTo>
                    <a:pt x="0" y="997521"/>
                  </a:lnTo>
                  <a:lnTo>
                    <a:pt x="0" y="1122210"/>
                  </a:lnTo>
                  <a:lnTo>
                    <a:pt x="0" y="1246898"/>
                  </a:lnTo>
                  <a:lnTo>
                    <a:pt x="124688" y="1246898"/>
                  </a:lnTo>
                  <a:lnTo>
                    <a:pt x="124688" y="623443"/>
                  </a:lnTo>
                  <a:lnTo>
                    <a:pt x="748144" y="623443"/>
                  </a:lnTo>
                  <a:lnTo>
                    <a:pt x="748144" y="1246898"/>
                  </a:lnTo>
                  <a:lnTo>
                    <a:pt x="872832" y="1246898"/>
                  </a:lnTo>
                  <a:lnTo>
                    <a:pt x="872832" y="623443"/>
                  </a:lnTo>
                  <a:lnTo>
                    <a:pt x="872832" y="498754"/>
                  </a:lnTo>
                  <a:close/>
                </a:path>
                <a:path w="3616325" h="1247140">
                  <a:moveTo>
                    <a:pt x="872832" y="249377"/>
                  </a:moveTo>
                  <a:lnTo>
                    <a:pt x="748144" y="249377"/>
                  </a:lnTo>
                  <a:lnTo>
                    <a:pt x="748144" y="374065"/>
                  </a:lnTo>
                  <a:lnTo>
                    <a:pt x="872832" y="374065"/>
                  </a:lnTo>
                  <a:lnTo>
                    <a:pt x="872832" y="249377"/>
                  </a:lnTo>
                  <a:close/>
                </a:path>
                <a:path w="3616325" h="1247140">
                  <a:moveTo>
                    <a:pt x="872832" y="0"/>
                  </a:moveTo>
                  <a:lnTo>
                    <a:pt x="748144" y="0"/>
                  </a:lnTo>
                  <a:lnTo>
                    <a:pt x="748144" y="124688"/>
                  </a:lnTo>
                  <a:lnTo>
                    <a:pt x="872832" y="124688"/>
                  </a:lnTo>
                  <a:lnTo>
                    <a:pt x="872832" y="0"/>
                  </a:lnTo>
                  <a:close/>
                </a:path>
                <a:path w="3616325" h="1247140">
                  <a:moveTo>
                    <a:pt x="1122210" y="249377"/>
                  </a:moveTo>
                  <a:lnTo>
                    <a:pt x="997521" y="249377"/>
                  </a:lnTo>
                  <a:lnTo>
                    <a:pt x="997521" y="374065"/>
                  </a:lnTo>
                  <a:lnTo>
                    <a:pt x="997521" y="498754"/>
                  </a:lnTo>
                  <a:lnTo>
                    <a:pt x="1122210" y="498754"/>
                  </a:lnTo>
                  <a:lnTo>
                    <a:pt x="1122210" y="374065"/>
                  </a:lnTo>
                  <a:lnTo>
                    <a:pt x="1122210" y="249377"/>
                  </a:lnTo>
                  <a:close/>
                </a:path>
                <a:path w="3616325" h="1247140">
                  <a:moveTo>
                    <a:pt x="1620977" y="748144"/>
                  </a:moveTo>
                  <a:lnTo>
                    <a:pt x="1246911" y="748144"/>
                  </a:lnTo>
                  <a:lnTo>
                    <a:pt x="1246911" y="623443"/>
                  </a:lnTo>
                  <a:lnTo>
                    <a:pt x="1122210" y="623443"/>
                  </a:lnTo>
                  <a:lnTo>
                    <a:pt x="1122210" y="748144"/>
                  </a:lnTo>
                  <a:lnTo>
                    <a:pt x="997521" y="748144"/>
                  </a:lnTo>
                  <a:lnTo>
                    <a:pt x="997521" y="872832"/>
                  </a:lnTo>
                  <a:lnTo>
                    <a:pt x="1371600" y="872832"/>
                  </a:lnTo>
                  <a:lnTo>
                    <a:pt x="1371600" y="997521"/>
                  </a:lnTo>
                  <a:lnTo>
                    <a:pt x="997521" y="997521"/>
                  </a:lnTo>
                  <a:lnTo>
                    <a:pt x="997521" y="1122210"/>
                  </a:lnTo>
                  <a:lnTo>
                    <a:pt x="1122210" y="1122210"/>
                  </a:lnTo>
                  <a:lnTo>
                    <a:pt x="1122210" y="1246898"/>
                  </a:lnTo>
                  <a:lnTo>
                    <a:pt x="1246911" y="1246898"/>
                  </a:lnTo>
                  <a:lnTo>
                    <a:pt x="1246911" y="1122210"/>
                  </a:lnTo>
                  <a:lnTo>
                    <a:pt x="1496288" y="1122210"/>
                  </a:lnTo>
                  <a:lnTo>
                    <a:pt x="1496288" y="997521"/>
                  </a:lnTo>
                  <a:lnTo>
                    <a:pt x="1496288" y="872832"/>
                  </a:lnTo>
                  <a:lnTo>
                    <a:pt x="1620977" y="872832"/>
                  </a:lnTo>
                  <a:lnTo>
                    <a:pt x="1620977" y="748144"/>
                  </a:lnTo>
                  <a:close/>
                </a:path>
                <a:path w="3616325" h="1247140">
                  <a:moveTo>
                    <a:pt x="1620977" y="124688"/>
                  </a:moveTo>
                  <a:lnTo>
                    <a:pt x="1496288" y="124688"/>
                  </a:lnTo>
                  <a:lnTo>
                    <a:pt x="1496288" y="0"/>
                  </a:lnTo>
                  <a:lnTo>
                    <a:pt x="997521" y="0"/>
                  </a:lnTo>
                  <a:lnTo>
                    <a:pt x="997521" y="124688"/>
                  </a:lnTo>
                  <a:lnTo>
                    <a:pt x="1122210" y="124688"/>
                  </a:lnTo>
                  <a:lnTo>
                    <a:pt x="1122210" y="249377"/>
                  </a:lnTo>
                  <a:lnTo>
                    <a:pt x="1246911" y="249377"/>
                  </a:lnTo>
                  <a:lnTo>
                    <a:pt x="1246911" y="374065"/>
                  </a:lnTo>
                  <a:lnTo>
                    <a:pt x="1246911" y="498754"/>
                  </a:lnTo>
                  <a:lnTo>
                    <a:pt x="1246911" y="623443"/>
                  </a:lnTo>
                  <a:lnTo>
                    <a:pt x="1371600" y="623443"/>
                  </a:lnTo>
                  <a:lnTo>
                    <a:pt x="1371600" y="498754"/>
                  </a:lnTo>
                  <a:lnTo>
                    <a:pt x="1496288" y="498754"/>
                  </a:lnTo>
                  <a:lnTo>
                    <a:pt x="1496288" y="374065"/>
                  </a:lnTo>
                  <a:lnTo>
                    <a:pt x="1496288" y="249377"/>
                  </a:lnTo>
                  <a:lnTo>
                    <a:pt x="1620977" y="249377"/>
                  </a:lnTo>
                  <a:lnTo>
                    <a:pt x="1620977" y="124688"/>
                  </a:lnTo>
                  <a:close/>
                </a:path>
                <a:path w="3616325" h="1247140">
                  <a:moveTo>
                    <a:pt x="1745665" y="374065"/>
                  </a:moveTo>
                  <a:lnTo>
                    <a:pt x="1620977" y="374065"/>
                  </a:lnTo>
                  <a:lnTo>
                    <a:pt x="1620977" y="498754"/>
                  </a:lnTo>
                  <a:lnTo>
                    <a:pt x="1745665" y="498754"/>
                  </a:lnTo>
                  <a:lnTo>
                    <a:pt x="1745665" y="374065"/>
                  </a:lnTo>
                  <a:close/>
                </a:path>
                <a:path w="3616325" h="1247140">
                  <a:moveTo>
                    <a:pt x="1745665" y="0"/>
                  </a:moveTo>
                  <a:lnTo>
                    <a:pt x="1620977" y="0"/>
                  </a:lnTo>
                  <a:lnTo>
                    <a:pt x="1620977" y="124688"/>
                  </a:lnTo>
                  <a:lnTo>
                    <a:pt x="1745665" y="124688"/>
                  </a:lnTo>
                  <a:lnTo>
                    <a:pt x="1745665" y="0"/>
                  </a:lnTo>
                  <a:close/>
                </a:path>
                <a:path w="3616325" h="1247140">
                  <a:moveTo>
                    <a:pt x="1995055" y="124688"/>
                  </a:moveTo>
                  <a:lnTo>
                    <a:pt x="1870367" y="124688"/>
                  </a:lnTo>
                  <a:lnTo>
                    <a:pt x="1870367" y="249377"/>
                  </a:lnTo>
                  <a:lnTo>
                    <a:pt x="1995055" y="249377"/>
                  </a:lnTo>
                  <a:lnTo>
                    <a:pt x="1995055" y="124688"/>
                  </a:lnTo>
                  <a:close/>
                </a:path>
                <a:path w="3616325" h="1247140">
                  <a:moveTo>
                    <a:pt x="2369121" y="623443"/>
                  </a:moveTo>
                  <a:lnTo>
                    <a:pt x="2119744" y="623443"/>
                  </a:lnTo>
                  <a:lnTo>
                    <a:pt x="2119744" y="498754"/>
                  </a:lnTo>
                  <a:lnTo>
                    <a:pt x="2244433" y="498754"/>
                  </a:lnTo>
                  <a:lnTo>
                    <a:pt x="2244433" y="374065"/>
                  </a:lnTo>
                  <a:lnTo>
                    <a:pt x="2244433" y="249377"/>
                  </a:lnTo>
                  <a:lnTo>
                    <a:pt x="2244433" y="124688"/>
                  </a:lnTo>
                  <a:lnTo>
                    <a:pt x="2244433" y="0"/>
                  </a:lnTo>
                  <a:lnTo>
                    <a:pt x="2119744" y="0"/>
                  </a:lnTo>
                  <a:lnTo>
                    <a:pt x="2119744" y="124688"/>
                  </a:lnTo>
                  <a:lnTo>
                    <a:pt x="2119744" y="249377"/>
                  </a:lnTo>
                  <a:lnTo>
                    <a:pt x="1995055" y="249377"/>
                  </a:lnTo>
                  <a:lnTo>
                    <a:pt x="1995055" y="374065"/>
                  </a:lnTo>
                  <a:lnTo>
                    <a:pt x="1995055" y="623443"/>
                  </a:lnTo>
                  <a:lnTo>
                    <a:pt x="1995055" y="748144"/>
                  </a:lnTo>
                  <a:lnTo>
                    <a:pt x="1870367" y="748144"/>
                  </a:lnTo>
                  <a:lnTo>
                    <a:pt x="1870367" y="623443"/>
                  </a:lnTo>
                  <a:lnTo>
                    <a:pt x="1995055" y="623443"/>
                  </a:lnTo>
                  <a:lnTo>
                    <a:pt x="1995055" y="374065"/>
                  </a:lnTo>
                  <a:lnTo>
                    <a:pt x="1870367" y="374065"/>
                  </a:lnTo>
                  <a:lnTo>
                    <a:pt x="1870367" y="498754"/>
                  </a:lnTo>
                  <a:lnTo>
                    <a:pt x="1745665" y="498754"/>
                  </a:lnTo>
                  <a:lnTo>
                    <a:pt x="1745665" y="623443"/>
                  </a:lnTo>
                  <a:lnTo>
                    <a:pt x="1620977" y="623443"/>
                  </a:lnTo>
                  <a:lnTo>
                    <a:pt x="1620977" y="748144"/>
                  </a:lnTo>
                  <a:lnTo>
                    <a:pt x="1745665" y="748144"/>
                  </a:lnTo>
                  <a:lnTo>
                    <a:pt x="1745665" y="872832"/>
                  </a:lnTo>
                  <a:lnTo>
                    <a:pt x="1620977" y="872832"/>
                  </a:lnTo>
                  <a:lnTo>
                    <a:pt x="1620977" y="997521"/>
                  </a:lnTo>
                  <a:lnTo>
                    <a:pt x="1620977" y="1122210"/>
                  </a:lnTo>
                  <a:lnTo>
                    <a:pt x="1620977" y="1246898"/>
                  </a:lnTo>
                  <a:lnTo>
                    <a:pt x="1870367" y="1246898"/>
                  </a:lnTo>
                  <a:lnTo>
                    <a:pt x="1870367" y="1122210"/>
                  </a:lnTo>
                  <a:lnTo>
                    <a:pt x="1745665" y="1122210"/>
                  </a:lnTo>
                  <a:lnTo>
                    <a:pt x="1745665" y="997521"/>
                  </a:lnTo>
                  <a:lnTo>
                    <a:pt x="1995055" y="997521"/>
                  </a:lnTo>
                  <a:lnTo>
                    <a:pt x="1995055" y="872832"/>
                  </a:lnTo>
                  <a:lnTo>
                    <a:pt x="2119744" y="872832"/>
                  </a:lnTo>
                  <a:lnTo>
                    <a:pt x="2119744" y="997521"/>
                  </a:lnTo>
                  <a:lnTo>
                    <a:pt x="2369121" y="997521"/>
                  </a:lnTo>
                  <a:lnTo>
                    <a:pt x="2369121" y="872832"/>
                  </a:lnTo>
                  <a:lnTo>
                    <a:pt x="2244433" y="872832"/>
                  </a:lnTo>
                  <a:lnTo>
                    <a:pt x="2244433" y="748144"/>
                  </a:lnTo>
                  <a:lnTo>
                    <a:pt x="2369121" y="748144"/>
                  </a:lnTo>
                  <a:lnTo>
                    <a:pt x="2369121" y="623443"/>
                  </a:lnTo>
                  <a:close/>
                </a:path>
                <a:path w="3616325" h="1247140">
                  <a:moveTo>
                    <a:pt x="2618511" y="1122210"/>
                  </a:moveTo>
                  <a:lnTo>
                    <a:pt x="1995055" y="1122210"/>
                  </a:lnTo>
                  <a:lnTo>
                    <a:pt x="1995055" y="1246898"/>
                  </a:lnTo>
                  <a:lnTo>
                    <a:pt x="2618511" y="1246898"/>
                  </a:lnTo>
                  <a:lnTo>
                    <a:pt x="2618511" y="1122210"/>
                  </a:lnTo>
                  <a:close/>
                </a:path>
                <a:path w="3616325" h="1247140">
                  <a:moveTo>
                    <a:pt x="2867888" y="498754"/>
                  </a:moveTo>
                  <a:lnTo>
                    <a:pt x="2743200" y="498754"/>
                  </a:lnTo>
                  <a:lnTo>
                    <a:pt x="2743200" y="623443"/>
                  </a:lnTo>
                  <a:lnTo>
                    <a:pt x="2867888" y="623443"/>
                  </a:lnTo>
                  <a:lnTo>
                    <a:pt x="2867888" y="498754"/>
                  </a:lnTo>
                  <a:close/>
                </a:path>
                <a:path w="3616325" h="1247140">
                  <a:moveTo>
                    <a:pt x="3241967" y="498754"/>
                  </a:moveTo>
                  <a:lnTo>
                    <a:pt x="3117265" y="498754"/>
                  </a:lnTo>
                  <a:lnTo>
                    <a:pt x="3117265" y="374065"/>
                  </a:lnTo>
                  <a:lnTo>
                    <a:pt x="3117265" y="249377"/>
                  </a:lnTo>
                  <a:lnTo>
                    <a:pt x="2992577" y="249377"/>
                  </a:lnTo>
                  <a:lnTo>
                    <a:pt x="2992577" y="374065"/>
                  </a:lnTo>
                  <a:lnTo>
                    <a:pt x="2992577" y="498754"/>
                  </a:lnTo>
                  <a:lnTo>
                    <a:pt x="2992577" y="623443"/>
                  </a:lnTo>
                  <a:lnTo>
                    <a:pt x="2992577" y="748144"/>
                  </a:lnTo>
                  <a:lnTo>
                    <a:pt x="2618511" y="748144"/>
                  </a:lnTo>
                  <a:lnTo>
                    <a:pt x="2618511" y="623443"/>
                  </a:lnTo>
                  <a:lnTo>
                    <a:pt x="2618511" y="498754"/>
                  </a:lnTo>
                  <a:lnTo>
                    <a:pt x="2618511" y="374065"/>
                  </a:lnTo>
                  <a:lnTo>
                    <a:pt x="2992577" y="374065"/>
                  </a:lnTo>
                  <a:lnTo>
                    <a:pt x="2992577" y="249377"/>
                  </a:lnTo>
                  <a:lnTo>
                    <a:pt x="2743200" y="249377"/>
                  </a:lnTo>
                  <a:lnTo>
                    <a:pt x="2743200" y="124688"/>
                  </a:lnTo>
                  <a:lnTo>
                    <a:pt x="2992577" y="124688"/>
                  </a:lnTo>
                  <a:lnTo>
                    <a:pt x="2992577" y="0"/>
                  </a:lnTo>
                  <a:lnTo>
                    <a:pt x="2618511" y="0"/>
                  </a:lnTo>
                  <a:lnTo>
                    <a:pt x="2618511" y="124688"/>
                  </a:lnTo>
                  <a:lnTo>
                    <a:pt x="2369121" y="124688"/>
                  </a:lnTo>
                  <a:lnTo>
                    <a:pt x="2369121" y="249377"/>
                  </a:lnTo>
                  <a:lnTo>
                    <a:pt x="2493810" y="249377"/>
                  </a:lnTo>
                  <a:lnTo>
                    <a:pt x="2493810" y="374065"/>
                  </a:lnTo>
                  <a:lnTo>
                    <a:pt x="2369121" y="374065"/>
                  </a:lnTo>
                  <a:lnTo>
                    <a:pt x="2369121" y="498754"/>
                  </a:lnTo>
                  <a:lnTo>
                    <a:pt x="2369121" y="623443"/>
                  </a:lnTo>
                  <a:lnTo>
                    <a:pt x="2493810" y="623443"/>
                  </a:lnTo>
                  <a:lnTo>
                    <a:pt x="2493810" y="748144"/>
                  </a:lnTo>
                  <a:lnTo>
                    <a:pt x="2493810" y="872832"/>
                  </a:lnTo>
                  <a:lnTo>
                    <a:pt x="2992577" y="872832"/>
                  </a:lnTo>
                  <a:lnTo>
                    <a:pt x="2992577" y="997521"/>
                  </a:lnTo>
                  <a:lnTo>
                    <a:pt x="2867888" y="997521"/>
                  </a:lnTo>
                  <a:lnTo>
                    <a:pt x="2867888" y="1122210"/>
                  </a:lnTo>
                  <a:lnTo>
                    <a:pt x="3241967" y="1122210"/>
                  </a:lnTo>
                  <a:lnTo>
                    <a:pt x="3241967" y="997521"/>
                  </a:lnTo>
                  <a:lnTo>
                    <a:pt x="3117265" y="997521"/>
                  </a:lnTo>
                  <a:lnTo>
                    <a:pt x="3117265" y="872832"/>
                  </a:lnTo>
                  <a:lnTo>
                    <a:pt x="3117265" y="748144"/>
                  </a:lnTo>
                  <a:lnTo>
                    <a:pt x="3241967" y="748144"/>
                  </a:lnTo>
                  <a:lnTo>
                    <a:pt x="3241967" y="623443"/>
                  </a:lnTo>
                  <a:lnTo>
                    <a:pt x="3241967" y="498754"/>
                  </a:lnTo>
                  <a:close/>
                </a:path>
                <a:path w="3616325" h="1247140">
                  <a:moveTo>
                    <a:pt x="3241967" y="124688"/>
                  </a:moveTo>
                  <a:lnTo>
                    <a:pt x="3117265" y="124688"/>
                  </a:lnTo>
                  <a:lnTo>
                    <a:pt x="3117265" y="249377"/>
                  </a:lnTo>
                  <a:lnTo>
                    <a:pt x="3241967" y="249377"/>
                  </a:lnTo>
                  <a:lnTo>
                    <a:pt x="3241967" y="124688"/>
                  </a:lnTo>
                  <a:close/>
                </a:path>
                <a:path w="3616325" h="1247140">
                  <a:moveTo>
                    <a:pt x="3366655" y="872832"/>
                  </a:moveTo>
                  <a:lnTo>
                    <a:pt x="3241967" y="872832"/>
                  </a:lnTo>
                  <a:lnTo>
                    <a:pt x="3241967" y="997521"/>
                  </a:lnTo>
                  <a:lnTo>
                    <a:pt x="3366655" y="997521"/>
                  </a:lnTo>
                  <a:lnTo>
                    <a:pt x="3366655" y="872832"/>
                  </a:lnTo>
                  <a:close/>
                </a:path>
                <a:path w="3616325" h="1247140">
                  <a:moveTo>
                    <a:pt x="3616033" y="997521"/>
                  </a:moveTo>
                  <a:lnTo>
                    <a:pt x="3491344" y="997521"/>
                  </a:lnTo>
                  <a:lnTo>
                    <a:pt x="3491344" y="1122210"/>
                  </a:lnTo>
                  <a:lnTo>
                    <a:pt x="3616033" y="1122210"/>
                  </a:lnTo>
                  <a:lnTo>
                    <a:pt x="3616033" y="997521"/>
                  </a:lnTo>
                  <a:close/>
                </a:path>
                <a:path w="3616325" h="1247140">
                  <a:moveTo>
                    <a:pt x="3616033" y="374065"/>
                  </a:moveTo>
                  <a:lnTo>
                    <a:pt x="3241967" y="374065"/>
                  </a:lnTo>
                  <a:lnTo>
                    <a:pt x="3241967" y="498754"/>
                  </a:lnTo>
                  <a:lnTo>
                    <a:pt x="3366655" y="498754"/>
                  </a:lnTo>
                  <a:lnTo>
                    <a:pt x="3366655" y="623443"/>
                  </a:lnTo>
                  <a:lnTo>
                    <a:pt x="3366655" y="748144"/>
                  </a:lnTo>
                  <a:lnTo>
                    <a:pt x="3366655" y="872832"/>
                  </a:lnTo>
                  <a:lnTo>
                    <a:pt x="3491344" y="872832"/>
                  </a:lnTo>
                  <a:lnTo>
                    <a:pt x="3491344" y="748144"/>
                  </a:lnTo>
                  <a:lnTo>
                    <a:pt x="3616033" y="748144"/>
                  </a:lnTo>
                  <a:lnTo>
                    <a:pt x="3616033" y="623443"/>
                  </a:lnTo>
                  <a:lnTo>
                    <a:pt x="3616033" y="498754"/>
                  </a:lnTo>
                  <a:lnTo>
                    <a:pt x="3616033" y="374065"/>
                  </a:lnTo>
                  <a:close/>
                </a:path>
                <a:path w="3616325" h="1247140">
                  <a:moveTo>
                    <a:pt x="3616033" y="0"/>
                  </a:moveTo>
                  <a:lnTo>
                    <a:pt x="3366655" y="0"/>
                  </a:lnTo>
                  <a:lnTo>
                    <a:pt x="3366655" y="124688"/>
                  </a:lnTo>
                  <a:lnTo>
                    <a:pt x="3366655" y="249377"/>
                  </a:lnTo>
                  <a:lnTo>
                    <a:pt x="3491344" y="249377"/>
                  </a:lnTo>
                  <a:lnTo>
                    <a:pt x="3491344" y="124688"/>
                  </a:lnTo>
                  <a:lnTo>
                    <a:pt x="3616033" y="124688"/>
                  </a:lnTo>
                  <a:lnTo>
                    <a:pt x="3616033" y="0"/>
                  </a:lnTo>
                  <a:close/>
                </a:path>
              </a:pathLst>
            </a:custGeom>
            <a:solidFill>
              <a:srgbClr val="000000"/>
            </a:solidFill>
          </p:spPr>
          <p:txBody>
            <a:bodyPr wrap="square" lIns="0" tIns="0" rIns="0" bIns="0" rtlCol="0"/>
            <a:lstStyle/>
            <a:p>
              <a:endParaRPr/>
            </a:p>
          </p:txBody>
        </p:sp>
        <p:sp>
          <p:nvSpPr>
            <p:cNvPr id="13" name="object 13"/>
            <p:cNvSpPr/>
            <p:nvPr/>
          </p:nvSpPr>
          <p:spPr>
            <a:xfrm>
              <a:off x="11145520" y="7219035"/>
              <a:ext cx="3616325" cy="249554"/>
            </a:xfrm>
            <a:custGeom>
              <a:avLst/>
              <a:gdLst/>
              <a:ahLst/>
              <a:cxnLst/>
              <a:rect l="l" t="t" r="r" b="b"/>
              <a:pathLst>
                <a:path w="3616325" h="249554">
                  <a:moveTo>
                    <a:pt x="872832" y="124688"/>
                  </a:moveTo>
                  <a:lnTo>
                    <a:pt x="0" y="124688"/>
                  </a:lnTo>
                  <a:lnTo>
                    <a:pt x="0" y="249389"/>
                  </a:lnTo>
                  <a:lnTo>
                    <a:pt x="872832" y="249389"/>
                  </a:lnTo>
                  <a:lnTo>
                    <a:pt x="872832" y="124688"/>
                  </a:lnTo>
                  <a:close/>
                </a:path>
                <a:path w="3616325" h="249554">
                  <a:moveTo>
                    <a:pt x="1246911" y="124688"/>
                  </a:moveTo>
                  <a:lnTo>
                    <a:pt x="997521" y="124688"/>
                  </a:lnTo>
                  <a:lnTo>
                    <a:pt x="997521" y="249389"/>
                  </a:lnTo>
                  <a:lnTo>
                    <a:pt x="1246911" y="249389"/>
                  </a:lnTo>
                  <a:lnTo>
                    <a:pt x="1246911" y="124688"/>
                  </a:lnTo>
                  <a:close/>
                </a:path>
                <a:path w="3616325" h="249554">
                  <a:moveTo>
                    <a:pt x="2618511" y="0"/>
                  </a:moveTo>
                  <a:lnTo>
                    <a:pt x="1995055" y="0"/>
                  </a:lnTo>
                  <a:lnTo>
                    <a:pt x="1995055" y="124688"/>
                  </a:lnTo>
                  <a:lnTo>
                    <a:pt x="1745665" y="124688"/>
                  </a:lnTo>
                  <a:lnTo>
                    <a:pt x="1745665" y="249389"/>
                  </a:lnTo>
                  <a:lnTo>
                    <a:pt x="2618511" y="249389"/>
                  </a:lnTo>
                  <a:lnTo>
                    <a:pt x="2618511" y="124688"/>
                  </a:lnTo>
                  <a:lnTo>
                    <a:pt x="2618511" y="0"/>
                  </a:lnTo>
                  <a:close/>
                </a:path>
                <a:path w="3616325" h="249554">
                  <a:moveTo>
                    <a:pt x="3241967" y="124688"/>
                  </a:moveTo>
                  <a:lnTo>
                    <a:pt x="3117265" y="124688"/>
                  </a:lnTo>
                  <a:lnTo>
                    <a:pt x="3117265" y="0"/>
                  </a:lnTo>
                  <a:lnTo>
                    <a:pt x="2992577" y="0"/>
                  </a:lnTo>
                  <a:lnTo>
                    <a:pt x="2992577" y="124688"/>
                  </a:lnTo>
                  <a:lnTo>
                    <a:pt x="2743200" y="124688"/>
                  </a:lnTo>
                  <a:lnTo>
                    <a:pt x="2743200" y="249389"/>
                  </a:lnTo>
                  <a:lnTo>
                    <a:pt x="3241967" y="249389"/>
                  </a:lnTo>
                  <a:lnTo>
                    <a:pt x="3241967" y="124688"/>
                  </a:lnTo>
                  <a:close/>
                </a:path>
                <a:path w="3616325" h="249554">
                  <a:moveTo>
                    <a:pt x="3616033" y="124688"/>
                  </a:moveTo>
                  <a:lnTo>
                    <a:pt x="3491344" y="124688"/>
                  </a:lnTo>
                  <a:lnTo>
                    <a:pt x="3491344" y="0"/>
                  </a:lnTo>
                  <a:lnTo>
                    <a:pt x="3366655" y="0"/>
                  </a:lnTo>
                  <a:lnTo>
                    <a:pt x="3366655" y="124688"/>
                  </a:lnTo>
                  <a:lnTo>
                    <a:pt x="3366655" y="249389"/>
                  </a:lnTo>
                  <a:lnTo>
                    <a:pt x="3616033" y="249389"/>
                  </a:lnTo>
                  <a:lnTo>
                    <a:pt x="3616033" y="124688"/>
                  </a:lnTo>
                  <a:close/>
                </a:path>
              </a:pathLst>
            </a:custGeom>
            <a:solidFill>
              <a:srgbClr val="000000"/>
            </a:solidFill>
          </p:spPr>
          <p:txBody>
            <a:bodyPr wrap="square" lIns="0" tIns="0" rIns="0" bIns="0" rtlCol="0"/>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12700" rIns="0" bIns="0" rtlCol="0">
            <a:spAutoFit/>
          </a:bodyPr>
          <a:lstStyle/>
          <a:p>
            <a:pPr marL="12700">
              <a:lnSpc>
                <a:spcPct val="100000"/>
              </a:lnSpc>
              <a:spcBef>
                <a:spcPts val="100"/>
              </a:spcBef>
            </a:pPr>
            <a:r>
              <a:rPr sz="8700" spc="165" dirty="0">
                <a:solidFill>
                  <a:srgbClr val="1A1560"/>
                </a:solidFill>
                <a:latin typeface="Effra" panose="02000506080000020004" pitchFamily="2" charset="0"/>
              </a:rPr>
              <a:t>Acknowledgements</a:t>
            </a:r>
            <a:endParaRPr sz="8700" dirty="0">
              <a:latin typeface="Effra" panose="02000506080000020004" pitchFamily="2" charset="0"/>
            </a:endParaRPr>
          </a:p>
        </p:txBody>
      </p:sp>
      <p:pic>
        <p:nvPicPr>
          <p:cNvPr id="3" name="object 3"/>
          <p:cNvPicPr/>
          <p:nvPr/>
        </p:nvPicPr>
        <p:blipFill>
          <a:blip r:embed="rId2" cstate="print"/>
          <a:stretch>
            <a:fillRect/>
          </a:stretch>
        </p:blipFill>
        <p:spPr>
          <a:xfrm>
            <a:off x="13134323" y="831955"/>
            <a:ext cx="4133849" cy="1428749"/>
          </a:xfrm>
          <a:prstGeom prst="rect">
            <a:avLst/>
          </a:prstGeom>
        </p:spPr>
      </p:pic>
      <p:pic>
        <p:nvPicPr>
          <p:cNvPr id="4" name="object 4"/>
          <p:cNvPicPr/>
          <p:nvPr/>
        </p:nvPicPr>
        <p:blipFill>
          <a:blip r:embed="rId3" cstate="print"/>
          <a:stretch>
            <a:fillRect/>
          </a:stretch>
        </p:blipFill>
        <p:spPr>
          <a:xfrm>
            <a:off x="3645916" y="4223786"/>
            <a:ext cx="3867149" cy="914399"/>
          </a:xfrm>
          <a:prstGeom prst="rect">
            <a:avLst/>
          </a:prstGeom>
        </p:spPr>
      </p:pic>
      <p:pic>
        <p:nvPicPr>
          <p:cNvPr id="5" name="object 5"/>
          <p:cNvPicPr/>
          <p:nvPr/>
        </p:nvPicPr>
        <p:blipFill>
          <a:blip r:embed="rId4" cstate="print"/>
          <a:stretch>
            <a:fillRect/>
          </a:stretch>
        </p:blipFill>
        <p:spPr>
          <a:xfrm>
            <a:off x="8009295" y="3838023"/>
            <a:ext cx="1000124" cy="1657349"/>
          </a:xfrm>
          <a:prstGeom prst="rect">
            <a:avLst/>
          </a:prstGeom>
        </p:spPr>
      </p:pic>
      <p:pic>
        <p:nvPicPr>
          <p:cNvPr id="6" name="object 6"/>
          <p:cNvPicPr/>
          <p:nvPr/>
        </p:nvPicPr>
        <p:blipFill>
          <a:blip r:embed="rId5" cstate="print"/>
          <a:stretch>
            <a:fillRect/>
          </a:stretch>
        </p:blipFill>
        <p:spPr>
          <a:xfrm>
            <a:off x="10289158" y="3724206"/>
            <a:ext cx="4343399" cy="1447799"/>
          </a:xfrm>
          <a:prstGeom prst="rect">
            <a:avLst/>
          </a:prstGeom>
        </p:spPr>
      </p:pic>
      <p:pic>
        <p:nvPicPr>
          <p:cNvPr id="7" name="object 7"/>
          <p:cNvPicPr/>
          <p:nvPr/>
        </p:nvPicPr>
        <p:blipFill>
          <a:blip r:embed="rId6" cstate="print"/>
          <a:stretch>
            <a:fillRect/>
          </a:stretch>
        </p:blipFill>
        <p:spPr>
          <a:xfrm>
            <a:off x="2439940" y="6056047"/>
            <a:ext cx="3105149" cy="1343024"/>
          </a:xfrm>
          <a:prstGeom prst="rect">
            <a:avLst/>
          </a:prstGeom>
        </p:spPr>
      </p:pic>
      <p:pic>
        <p:nvPicPr>
          <p:cNvPr id="8" name="object 8"/>
          <p:cNvPicPr/>
          <p:nvPr/>
        </p:nvPicPr>
        <p:blipFill>
          <a:blip r:embed="rId7" cstate="print"/>
          <a:stretch>
            <a:fillRect/>
          </a:stretch>
        </p:blipFill>
        <p:spPr>
          <a:xfrm>
            <a:off x="767147" y="8021192"/>
            <a:ext cx="2190749" cy="1409699"/>
          </a:xfrm>
          <a:prstGeom prst="rect">
            <a:avLst/>
          </a:prstGeom>
        </p:spPr>
      </p:pic>
      <p:pic>
        <p:nvPicPr>
          <p:cNvPr id="9" name="object 9"/>
          <p:cNvPicPr/>
          <p:nvPr/>
        </p:nvPicPr>
        <p:blipFill>
          <a:blip r:embed="rId8" cstate="print"/>
          <a:stretch>
            <a:fillRect/>
          </a:stretch>
        </p:blipFill>
        <p:spPr>
          <a:xfrm>
            <a:off x="3629833" y="8316467"/>
            <a:ext cx="4991099" cy="904874"/>
          </a:xfrm>
          <a:prstGeom prst="rect">
            <a:avLst/>
          </a:prstGeom>
        </p:spPr>
      </p:pic>
      <p:sp>
        <p:nvSpPr>
          <p:cNvPr id="10" name="object 10"/>
          <p:cNvSpPr txBox="1"/>
          <p:nvPr/>
        </p:nvSpPr>
        <p:spPr>
          <a:xfrm>
            <a:off x="892137" y="2378823"/>
            <a:ext cx="12566650" cy="719236"/>
          </a:xfrm>
          <a:prstGeom prst="rect">
            <a:avLst/>
          </a:prstGeom>
        </p:spPr>
        <p:txBody>
          <a:bodyPr vert="horz" wrap="square" lIns="0" tIns="12700" rIns="0" bIns="0" rtlCol="0">
            <a:spAutoFit/>
          </a:bodyPr>
          <a:lstStyle/>
          <a:p>
            <a:pPr marL="12700" marR="5080">
              <a:lnSpc>
                <a:spcPct val="113100"/>
              </a:lnSpc>
              <a:spcBef>
                <a:spcPts val="100"/>
              </a:spcBef>
            </a:pPr>
            <a:r>
              <a:rPr sz="2100" dirty="0">
                <a:latin typeface="Effra" panose="02000506080000020004" pitchFamily="2" charset="0"/>
                <a:cs typeface="Arial MT"/>
              </a:rPr>
              <a:t>This</a:t>
            </a:r>
            <a:r>
              <a:rPr sz="2100" spc="-10" dirty="0">
                <a:latin typeface="Effra" panose="02000506080000020004" pitchFamily="2" charset="0"/>
                <a:cs typeface="Arial MT"/>
              </a:rPr>
              <a:t> </a:t>
            </a:r>
            <a:r>
              <a:rPr sz="2100" dirty="0">
                <a:latin typeface="Effra" panose="02000506080000020004" pitchFamily="2" charset="0"/>
                <a:cs typeface="Arial MT"/>
              </a:rPr>
              <a:t>work</a:t>
            </a:r>
            <a:r>
              <a:rPr sz="2100" spc="-15" dirty="0">
                <a:latin typeface="Effra" panose="02000506080000020004" pitchFamily="2" charset="0"/>
                <a:cs typeface="Arial MT"/>
              </a:rPr>
              <a:t> </a:t>
            </a:r>
            <a:r>
              <a:rPr sz="2100" dirty="0">
                <a:latin typeface="Effra" panose="02000506080000020004" pitchFamily="2" charset="0"/>
                <a:cs typeface="Arial MT"/>
              </a:rPr>
              <a:t>is</a:t>
            </a:r>
            <a:r>
              <a:rPr sz="2100" spc="-10" dirty="0">
                <a:latin typeface="Effra" panose="02000506080000020004" pitchFamily="2" charset="0"/>
                <a:cs typeface="Arial MT"/>
              </a:rPr>
              <a:t> </a:t>
            </a:r>
            <a:r>
              <a:rPr sz="2100" dirty="0">
                <a:latin typeface="Effra" panose="02000506080000020004" pitchFamily="2" charset="0"/>
                <a:cs typeface="Arial MT"/>
              </a:rPr>
              <a:t>financed</a:t>
            </a:r>
            <a:r>
              <a:rPr sz="2100" spc="-10" dirty="0">
                <a:latin typeface="Effra" panose="02000506080000020004" pitchFamily="2" charset="0"/>
                <a:cs typeface="Arial MT"/>
              </a:rPr>
              <a:t> </a:t>
            </a:r>
            <a:r>
              <a:rPr sz="2100" dirty="0">
                <a:latin typeface="Effra" panose="02000506080000020004" pitchFamily="2" charset="0"/>
                <a:cs typeface="Arial MT"/>
              </a:rPr>
              <a:t>by</a:t>
            </a:r>
            <a:r>
              <a:rPr sz="2100" spc="-10" dirty="0">
                <a:latin typeface="Effra" panose="02000506080000020004" pitchFamily="2" charset="0"/>
                <a:cs typeface="Arial MT"/>
              </a:rPr>
              <a:t> </a:t>
            </a:r>
            <a:r>
              <a:rPr sz="2100" dirty="0">
                <a:latin typeface="Effra" panose="02000506080000020004" pitchFamily="2" charset="0"/>
                <a:cs typeface="Arial MT"/>
              </a:rPr>
              <a:t>national</a:t>
            </a:r>
            <a:r>
              <a:rPr sz="2100" spc="-10" dirty="0">
                <a:latin typeface="Effra" panose="02000506080000020004" pitchFamily="2" charset="0"/>
                <a:cs typeface="Arial MT"/>
              </a:rPr>
              <a:t> </a:t>
            </a:r>
            <a:r>
              <a:rPr sz="2100" dirty="0">
                <a:latin typeface="Effra" panose="02000506080000020004" pitchFamily="2" charset="0"/>
                <a:cs typeface="Arial MT"/>
              </a:rPr>
              <a:t>funds</a:t>
            </a:r>
            <a:r>
              <a:rPr sz="2100" spc="-10" dirty="0">
                <a:latin typeface="Effra" panose="02000506080000020004" pitchFamily="2" charset="0"/>
                <a:cs typeface="Arial MT"/>
              </a:rPr>
              <a:t> </a:t>
            </a:r>
            <a:r>
              <a:rPr sz="2100" dirty="0">
                <a:latin typeface="Effra" panose="02000506080000020004" pitchFamily="2" charset="0"/>
                <a:cs typeface="Arial MT"/>
              </a:rPr>
              <a:t>through</a:t>
            </a:r>
            <a:r>
              <a:rPr sz="2100" spc="-10" dirty="0">
                <a:latin typeface="Effra" panose="02000506080000020004" pitchFamily="2" charset="0"/>
                <a:cs typeface="Arial MT"/>
              </a:rPr>
              <a:t> </a:t>
            </a:r>
            <a:r>
              <a:rPr sz="2100" dirty="0">
                <a:latin typeface="Effra" panose="02000506080000020004" pitchFamily="2" charset="0"/>
                <a:cs typeface="Arial MT"/>
              </a:rPr>
              <a:t>FCT</a:t>
            </a:r>
            <a:r>
              <a:rPr sz="2100" spc="-10" dirty="0">
                <a:latin typeface="Effra" panose="02000506080000020004" pitchFamily="2" charset="0"/>
                <a:cs typeface="Arial MT"/>
              </a:rPr>
              <a:t> </a:t>
            </a:r>
            <a:r>
              <a:rPr sz="2100" dirty="0">
                <a:latin typeface="Effra" panose="02000506080000020004" pitchFamily="2" charset="0"/>
                <a:cs typeface="Arial MT"/>
              </a:rPr>
              <a:t>–</a:t>
            </a:r>
            <a:r>
              <a:rPr sz="2100" spc="-10" dirty="0">
                <a:latin typeface="Effra" panose="02000506080000020004" pitchFamily="2" charset="0"/>
                <a:cs typeface="Arial MT"/>
              </a:rPr>
              <a:t> </a:t>
            </a:r>
            <a:r>
              <a:rPr sz="2100" dirty="0">
                <a:latin typeface="Effra" panose="02000506080000020004" pitchFamily="2" charset="0"/>
                <a:cs typeface="Arial MT"/>
              </a:rPr>
              <a:t>Foundation</a:t>
            </a:r>
            <a:r>
              <a:rPr sz="2100" spc="-10" dirty="0">
                <a:latin typeface="Effra" panose="02000506080000020004" pitchFamily="2" charset="0"/>
                <a:cs typeface="Arial MT"/>
              </a:rPr>
              <a:t> </a:t>
            </a:r>
            <a:r>
              <a:rPr sz="2100" dirty="0">
                <a:latin typeface="Effra" panose="02000506080000020004" pitchFamily="2" charset="0"/>
                <a:cs typeface="Arial MT"/>
              </a:rPr>
              <a:t>for</a:t>
            </a:r>
            <a:r>
              <a:rPr sz="2100" spc="-10" dirty="0">
                <a:latin typeface="Effra" panose="02000506080000020004" pitchFamily="2" charset="0"/>
                <a:cs typeface="Arial MT"/>
              </a:rPr>
              <a:t> </a:t>
            </a:r>
            <a:r>
              <a:rPr sz="2100" dirty="0">
                <a:latin typeface="Effra" panose="02000506080000020004" pitchFamily="2" charset="0"/>
                <a:cs typeface="Arial MT"/>
              </a:rPr>
              <a:t>Science</a:t>
            </a:r>
            <a:r>
              <a:rPr sz="2100" spc="-10" dirty="0">
                <a:latin typeface="Effra" panose="02000506080000020004" pitchFamily="2" charset="0"/>
                <a:cs typeface="Arial MT"/>
              </a:rPr>
              <a:t> </a:t>
            </a:r>
            <a:r>
              <a:rPr sz="2100" dirty="0">
                <a:latin typeface="Effra" panose="02000506080000020004" pitchFamily="2" charset="0"/>
                <a:cs typeface="Arial MT"/>
              </a:rPr>
              <a:t>and</a:t>
            </a:r>
            <a:r>
              <a:rPr sz="2100" spc="-10" dirty="0">
                <a:latin typeface="Effra" panose="02000506080000020004" pitchFamily="2" charset="0"/>
                <a:cs typeface="Arial MT"/>
              </a:rPr>
              <a:t> </a:t>
            </a:r>
            <a:r>
              <a:rPr sz="2100" dirty="0">
                <a:latin typeface="Effra" panose="02000506080000020004" pitchFamily="2" charset="0"/>
                <a:cs typeface="Arial MT"/>
              </a:rPr>
              <a:t>Technology,</a:t>
            </a:r>
            <a:r>
              <a:rPr sz="2100" spc="-10" dirty="0">
                <a:latin typeface="Effra" panose="02000506080000020004" pitchFamily="2" charset="0"/>
                <a:cs typeface="Arial MT"/>
              </a:rPr>
              <a:t> </a:t>
            </a:r>
            <a:r>
              <a:rPr sz="2100" dirty="0">
                <a:latin typeface="Effra" panose="02000506080000020004" pitchFamily="2" charset="0"/>
                <a:cs typeface="Arial MT"/>
              </a:rPr>
              <a:t>I.P.,</a:t>
            </a:r>
            <a:r>
              <a:rPr sz="2100" spc="-10" dirty="0">
                <a:latin typeface="Effra" panose="02000506080000020004" pitchFamily="2" charset="0"/>
                <a:cs typeface="Arial MT"/>
              </a:rPr>
              <a:t> under </a:t>
            </a:r>
            <a:r>
              <a:rPr sz="2100" dirty="0">
                <a:latin typeface="Effra" panose="02000506080000020004" pitchFamily="2" charset="0"/>
                <a:cs typeface="Arial MT"/>
              </a:rPr>
              <a:t>the</a:t>
            </a:r>
            <a:r>
              <a:rPr sz="2100" spc="-25" dirty="0">
                <a:latin typeface="Effra" panose="02000506080000020004" pitchFamily="2" charset="0"/>
                <a:cs typeface="Arial MT"/>
              </a:rPr>
              <a:t> </a:t>
            </a:r>
            <a:r>
              <a:rPr sz="2100" dirty="0">
                <a:latin typeface="Effra" panose="02000506080000020004" pitchFamily="2" charset="0"/>
                <a:cs typeface="Arial MT"/>
              </a:rPr>
              <a:t>project</a:t>
            </a:r>
            <a:r>
              <a:rPr sz="2100" spc="-25" dirty="0">
                <a:latin typeface="Effra" panose="02000506080000020004" pitchFamily="2" charset="0"/>
                <a:cs typeface="Arial MT"/>
              </a:rPr>
              <a:t> </a:t>
            </a:r>
            <a:r>
              <a:rPr sz="2100" dirty="0">
                <a:latin typeface="Effra" panose="02000506080000020004" pitchFamily="2" charset="0"/>
                <a:cs typeface="Arial MT"/>
              </a:rPr>
              <a:t>PRIMA/0008/2022,</a:t>
            </a:r>
            <a:r>
              <a:rPr sz="2100" spc="-20" dirty="0">
                <a:latin typeface="Effra" panose="02000506080000020004" pitchFamily="2" charset="0"/>
                <a:cs typeface="Arial MT"/>
              </a:rPr>
              <a:t> </a:t>
            </a:r>
            <a:r>
              <a:rPr sz="2100" dirty="0">
                <a:latin typeface="Effra" panose="02000506080000020004" pitchFamily="2" charset="0"/>
                <a:cs typeface="Arial MT"/>
              </a:rPr>
              <a:t>PRIMA/0009/2022,</a:t>
            </a:r>
            <a:r>
              <a:rPr sz="2100" spc="-25" dirty="0">
                <a:latin typeface="Effra" panose="02000506080000020004" pitchFamily="2" charset="0"/>
                <a:cs typeface="Arial MT"/>
              </a:rPr>
              <a:t> </a:t>
            </a:r>
            <a:r>
              <a:rPr sz="2100" dirty="0">
                <a:latin typeface="Effra" panose="02000506080000020004" pitchFamily="2" charset="0"/>
                <a:cs typeface="Arial MT"/>
              </a:rPr>
              <a:t>PRIMA/0010/2022</a:t>
            </a:r>
            <a:r>
              <a:rPr sz="2100" spc="-20" dirty="0">
                <a:latin typeface="Effra" panose="02000506080000020004" pitchFamily="2" charset="0"/>
                <a:cs typeface="Arial MT"/>
              </a:rPr>
              <a:t> </a:t>
            </a:r>
            <a:r>
              <a:rPr sz="2100" dirty="0">
                <a:latin typeface="Effra" panose="02000506080000020004" pitchFamily="2" charset="0"/>
                <a:cs typeface="Arial MT"/>
              </a:rPr>
              <a:t>and</a:t>
            </a:r>
            <a:r>
              <a:rPr sz="2100" spc="-25" dirty="0">
                <a:latin typeface="Effra" panose="02000506080000020004" pitchFamily="2" charset="0"/>
                <a:cs typeface="Arial MT"/>
              </a:rPr>
              <a:t> </a:t>
            </a:r>
            <a:r>
              <a:rPr sz="2100" spc="-10" dirty="0">
                <a:latin typeface="Effra" panose="02000506080000020004" pitchFamily="2" charset="0"/>
                <a:cs typeface="Arial MT"/>
              </a:rPr>
              <a:t>PRIMA/0011/2022.</a:t>
            </a:r>
            <a:endParaRPr sz="2100" dirty="0">
              <a:latin typeface="Effra" panose="02000506080000020004" pitchFamily="2" charset="0"/>
              <a:cs typeface="Arial MT"/>
            </a:endParaRPr>
          </a:p>
        </p:txBody>
      </p:sp>
      <p:pic>
        <p:nvPicPr>
          <p:cNvPr id="11" name="object 11"/>
          <p:cNvPicPr/>
          <p:nvPr/>
        </p:nvPicPr>
        <p:blipFill>
          <a:blip r:embed="rId9" cstate="print"/>
          <a:stretch>
            <a:fillRect/>
          </a:stretch>
        </p:blipFill>
        <p:spPr>
          <a:xfrm>
            <a:off x="6218894" y="6276251"/>
            <a:ext cx="2656046" cy="981218"/>
          </a:xfrm>
          <a:prstGeom prst="rect">
            <a:avLst/>
          </a:prstGeom>
        </p:spPr>
      </p:pic>
      <p:pic>
        <p:nvPicPr>
          <p:cNvPr id="12" name="object 12"/>
          <p:cNvPicPr/>
          <p:nvPr/>
        </p:nvPicPr>
        <p:blipFill>
          <a:blip r:embed="rId10" cstate="print"/>
          <a:stretch>
            <a:fillRect/>
          </a:stretch>
        </p:blipFill>
        <p:spPr>
          <a:xfrm>
            <a:off x="14322789" y="8340809"/>
            <a:ext cx="2875025" cy="1176593"/>
          </a:xfrm>
          <a:prstGeom prst="rect">
            <a:avLst/>
          </a:prstGeom>
        </p:spPr>
      </p:pic>
      <p:pic>
        <p:nvPicPr>
          <p:cNvPr id="13" name="object 13"/>
          <p:cNvPicPr/>
          <p:nvPr/>
        </p:nvPicPr>
        <p:blipFill>
          <a:blip r:embed="rId11" cstate="print"/>
          <a:stretch>
            <a:fillRect/>
          </a:stretch>
        </p:blipFill>
        <p:spPr>
          <a:xfrm>
            <a:off x="9327938" y="8331234"/>
            <a:ext cx="4557735" cy="1184114"/>
          </a:xfrm>
          <a:prstGeom prst="rect">
            <a:avLst/>
          </a:prstGeom>
        </p:spPr>
      </p:pic>
      <p:pic>
        <p:nvPicPr>
          <p:cNvPr id="14" name="object 14"/>
          <p:cNvPicPr/>
          <p:nvPr/>
        </p:nvPicPr>
        <p:blipFill>
          <a:blip r:embed="rId12" cstate="print"/>
          <a:stretch>
            <a:fillRect/>
          </a:stretch>
        </p:blipFill>
        <p:spPr>
          <a:xfrm>
            <a:off x="9865491" y="6332044"/>
            <a:ext cx="5307520" cy="79057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Retângulo: Cantos Arredondados 24">
            <a:extLst>
              <a:ext uri="{FF2B5EF4-FFF2-40B4-BE49-F238E27FC236}">
                <a16:creationId xmlns:a16="http://schemas.microsoft.com/office/drawing/2014/main" id="{144F07E4-2418-3E46-47C5-1190BDA7D5C7}"/>
              </a:ext>
            </a:extLst>
          </p:cNvPr>
          <p:cNvSpPr/>
          <p:nvPr/>
        </p:nvSpPr>
        <p:spPr>
          <a:xfrm>
            <a:off x="457200" y="6515100"/>
            <a:ext cx="13944600" cy="14478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tângulo: Cantos Arredondados 22">
            <a:extLst>
              <a:ext uri="{FF2B5EF4-FFF2-40B4-BE49-F238E27FC236}">
                <a16:creationId xmlns:a16="http://schemas.microsoft.com/office/drawing/2014/main" id="{D0EF5A3A-8B5E-A18D-C108-792D3D6A71CC}"/>
              </a:ext>
            </a:extLst>
          </p:cNvPr>
          <p:cNvSpPr/>
          <p:nvPr/>
        </p:nvSpPr>
        <p:spPr>
          <a:xfrm>
            <a:off x="457200" y="3695700"/>
            <a:ext cx="13944600" cy="1447800"/>
          </a:xfrm>
          <a:prstGeom prst="roundRect">
            <a:avLst/>
          </a:prstGeom>
          <a:solidFill>
            <a:srgbClr val="79DCFF"/>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object 2"/>
          <p:cNvGrpSpPr/>
          <p:nvPr/>
        </p:nvGrpSpPr>
        <p:grpSpPr>
          <a:xfrm>
            <a:off x="14917610" y="0"/>
            <a:ext cx="3370579" cy="10287000"/>
            <a:chOff x="14917610" y="0"/>
            <a:chExt cx="3370579" cy="10287000"/>
          </a:xfrm>
        </p:grpSpPr>
        <p:sp>
          <p:nvSpPr>
            <p:cNvPr id="3" name="object 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4" name="object 4"/>
            <p:cNvPicPr/>
            <p:nvPr/>
          </p:nvPicPr>
          <p:blipFill>
            <a:blip r:embed="rId3" cstate="print"/>
            <a:stretch>
              <a:fillRect/>
            </a:stretch>
          </p:blipFill>
          <p:spPr>
            <a:xfrm>
              <a:off x="15919680" y="9195632"/>
              <a:ext cx="1514474" cy="523874"/>
            </a:xfrm>
            <a:prstGeom prst="rect">
              <a:avLst/>
            </a:prstGeom>
          </p:spPr>
        </p:pic>
      </p:grpSp>
      <p:grpSp>
        <p:nvGrpSpPr>
          <p:cNvPr id="5" name="object 5"/>
          <p:cNvGrpSpPr/>
          <p:nvPr/>
        </p:nvGrpSpPr>
        <p:grpSpPr>
          <a:xfrm>
            <a:off x="2906477" y="739301"/>
            <a:ext cx="981075" cy="1184910"/>
            <a:chOff x="2906477" y="739301"/>
            <a:chExt cx="981075" cy="1184910"/>
          </a:xfrm>
        </p:grpSpPr>
        <p:sp>
          <p:nvSpPr>
            <p:cNvPr id="6" name="object 6"/>
            <p:cNvSpPr/>
            <p:nvPr/>
          </p:nvSpPr>
          <p:spPr>
            <a:xfrm>
              <a:off x="2906477" y="739301"/>
              <a:ext cx="981075" cy="1184910"/>
            </a:xfrm>
            <a:custGeom>
              <a:avLst/>
              <a:gdLst/>
              <a:ahLst/>
              <a:cxnLst/>
              <a:rect l="l" t="t" r="r" b="b"/>
              <a:pathLst>
                <a:path w="981075" h="1184910">
                  <a:moveTo>
                    <a:pt x="490365" y="1184548"/>
                  </a:moveTo>
                  <a:lnTo>
                    <a:pt x="143270" y="837454"/>
                  </a:lnTo>
                  <a:lnTo>
                    <a:pt x="111432" y="802438"/>
                  </a:lnTo>
                  <a:lnTo>
                    <a:pt x="83574" y="765240"/>
                  </a:lnTo>
                  <a:lnTo>
                    <a:pt x="59695" y="726151"/>
                  </a:lnTo>
                  <a:lnTo>
                    <a:pt x="39797" y="685462"/>
                  </a:lnTo>
                  <a:lnTo>
                    <a:pt x="23878" y="643464"/>
                  </a:lnTo>
                  <a:lnTo>
                    <a:pt x="11939" y="600448"/>
                  </a:lnTo>
                  <a:lnTo>
                    <a:pt x="3979" y="556705"/>
                  </a:lnTo>
                  <a:lnTo>
                    <a:pt x="0" y="512525"/>
                  </a:lnTo>
                  <a:lnTo>
                    <a:pt x="0" y="468200"/>
                  </a:lnTo>
                  <a:lnTo>
                    <a:pt x="3979" y="424021"/>
                  </a:lnTo>
                  <a:lnTo>
                    <a:pt x="11939" y="380277"/>
                  </a:lnTo>
                  <a:lnTo>
                    <a:pt x="23878" y="337261"/>
                  </a:lnTo>
                  <a:lnTo>
                    <a:pt x="39797" y="295264"/>
                  </a:lnTo>
                  <a:lnTo>
                    <a:pt x="59695" y="254575"/>
                  </a:lnTo>
                  <a:lnTo>
                    <a:pt x="83574" y="215486"/>
                  </a:lnTo>
                  <a:lnTo>
                    <a:pt x="111432" y="178289"/>
                  </a:lnTo>
                  <a:lnTo>
                    <a:pt x="143270" y="143273"/>
                  </a:lnTo>
                  <a:lnTo>
                    <a:pt x="178287" y="111434"/>
                  </a:lnTo>
                  <a:lnTo>
                    <a:pt x="215486" y="83575"/>
                  </a:lnTo>
                  <a:lnTo>
                    <a:pt x="254575" y="59697"/>
                  </a:lnTo>
                  <a:lnTo>
                    <a:pt x="295265" y="39798"/>
                  </a:lnTo>
                  <a:lnTo>
                    <a:pt x="337263" y="23878"/>
                  </a:lnTo>
                  <a:lnTo>
                    <a:pt x="380280" y="11939"/>
                  </a:lnTo>
                  <a:lnTo>
                    <a:pt x="424023" y="3979"/>
                  </a:lnTo>
                  <a:lnTo>
                    <a:pt x="468203" y="0"/>
                  </a:lnTo>
                  <a:lnTo>
                    <a:pt x="512529" y="0"/>
                  </a:lnTo>
                  <a:lnTo>
                    <a:pt x="556708" y="3979"/>
                  </a:lnTo>
                  <a:lnTo>
                    <a:pt x="600452" y="11939"/>
                  </a:lnTo>
                  <a:lnTo>
                    <a:pt x="643468" y="23878"/>
                  </a:lnTo>
                  <a:lnTo>
                    <a:pt x="685466" y="39798"/>
                  </a:lnTo>
                  <a:lnTo>
                    <a:pt x="726155" y="59697"/>
                  </a:lnTo>
                  <a:lnTo>
                    <a:pt x="765244" y="83575"/>
                  </a:lnTo>
                  <a:lnTo>
                    <a:pt x="802443" y="111434"/>
                  </a:lnTo>
                  <a:lnTo>
                    <a:pt x="837459" y="143273"/>
                  </a:lnTo>
                  <a:lnTo>
                    <a:pt x="869297" y="178288"/>
                  </a:lnTo>
                  <a:lnTo>
                    <a:pt x="897156" y="215485"/>
                  </a:lnTo>
                  <a:lnTo>
                    <a:pt x="921034" y="254573"/>
                  </a:lnTo>
                  <a:lnTo>
                    <a:pt x="940933" y="295261"/>
                  </a:lnTo>
                  <a:lnTo>
                    <a:pt x="956852" y="337259"/>
                  </a:lnTo>
                  <a:lnTo>
                    <a:pt x="968791" y="380275"/>
                  </a:lnTo>
                  <a:lnTo>
                    <a:pt x="976751" y="424018"/>
                  </a:lnTo>
                  <a:lnTo>
                    <a:pt x="980730" y="468197"/>
                  </a:lnTo>
                  <a:lnTo>
                    <a:pt x="980730" y="512522"/>
                  </a:lnTo>
                  <a:lnTo>
                    <a:pt x="976749" y="556702"/>
                  </a:lnTo>
                  <a:lnTo>
                    <a:pt x="968789" y="600446"/>
                  </a:lnTo>
                  <a:lnTo>
                    <a:pt x="956849" y="643462"/>
                  </a:lnTo>
                  <a:lnTo>
                    <a:pt x="940930" y="685460"/>
                  </a:lnTo>
                  <a:lnTo>
                    <a:pt x="921030" y="726149"/>
                  </a:lnTo>
                  <a:lnTo>
                    <a:pt x="897150" y="765239"/>
                  </a:lnTo>
                  <a:lnTo>
                    <a:pt x="869291" y="802437"/>
                  </a:lnTo>
                  <a:lnTo>
                    <a:pt x="837451" y="837454"/>
                  </a:lnTo>
                  <a:lnTo>
                    <a:pt x="490365" y="1184548"/>
                  </a:lnTo>
                  <a:close/>
                </a:path>
              </a:pathLst>
            </a:custGeom>
            <a:solidFill>
              <a:srgbClr val="01B4E7"/>
            </a:solidFill>
          </p:spPr>
          <p:txBody>
            <a:bodyPr wrap="square" lIns="0" tIns="0" rIns="0" bIns="0" rtlCol="0"/>
            <a:lstStyle/>
            <a:p>
              <a:endParaRPr/>
            </a:p>
          </p:txBody>
        </p:sp>
        <p:sp>
          <p:nvSpPr>
            <p:cNvPr id="7" name="object 7"/>
            <p:cNvSpPr/>
            <p:nvPr/>
          </p:nvSpPr>
          <p:spPr>
            <a:xfrm>
              <a:off x="2965397" y="798220"/>
              <a:ext cx="869315" cy="869315"/>
            </a:xfrm>
            <a:custGeom>
              <a:avLst/>
              <a:gdLst/>
              <a:ahLst/>
              <a:cxnLst/>
              <a:rect l="l" t="t" r="r" b="b"/>
              <a:pathLst>
                <a:path w="869314" h="869314">
                  <a:moveTo>
                    <a:pt x="434412" y="868825"/>
                  </a:moveTo>
                  <a:lnTo>
                    <a:pt x="391832" y="866733"/>
                  </a:lnTo>
                  <a:lnTo>
                    <a:pt x="349662" y="860477"/>
                  </a:lnTo>
                  <a:lnTo>
                    <a:pt x="308309" y="850119"/>
                  </a:lnTo>
                  <a:lnTo>
                    <a:pt x="268170" y="835757"/>
                  </a:lnTo>
                  <a:lnTo>
                    <a:pt x="229631" y="817530"/>
                  </a:lnTo>
                  <a:lnTo>
                    <a:pt x="193065" y="795613"/>
                  </a:lnTo>
                  <a:lnTo>
                    <a:pt x="158824" y="770217"/>
                  </a:lnTo>
                  <a:lnTo>
                    <a:pt x="127236" y="741588"/>
                  </a:lnTo>
                  <a:lnTo>
                    <a:pt x="98607" y="710000"/>
                  </a:lnTo>
                  <a:lnTo>
                    <a:pt x="73211" y="675759"/>
                  </a:lnTo>
                  <a:lnTo>
                    <a:pt x="51294" y="639193"/>
                  </a:lnTo>
                  <a:lnTo>
                    <a:pt x="33067" y="600654"/>
                  </a:lnTo>
                  <a:lnTo>
                    <a:pt x="18705" y="560515"/>
                  </a:lnTo>
                  <a:lnTo>
                    <a:pt x="8347" y="519162"/>
                  </a:lnTo>
                  <a:lnTo>
                    <a:pt x="2091" y="476992"/>
                  </a:lnTo>
                  <a:lnTo>
                    <a:pt x="0" y="434412"/>
                  </a:lnTo>
                  <a:lnTo>
                    <a:pt x="130" y="423748"/>
                  </a:lnTo>
                  <a:lnTo>
                    <a:pt x="3267" y="381232"/>
                  </a:lnTo>
                  <a:lnTo>
                    <a:pt x="10555" y="339229"/>
                  </a:lnTo>
                  <a:lnTo>
                    <a:pt x="21926" y="298142"/>
                  </a:lnTo>
                  <a:lnTo>
                    <a:pt x="37269" y="258367"/>
                  </a:lnTo>
                  <a:lnTo>
                    <a:pt x="56437" y="220288"/>
                  </a:lnTo>
                  <a:lnTo>
                    <a:pt x="79245" y="184271"/>
                  </a:lnTo>
                  <a:lnTo>
                    <a:pt x="105473" y="150663"/>
                  </a:lnTo>
                  <a:lnTo>
                    <a:pt x="134869" y="119788"/>
                  </a:lnTo>
                  <a:lnTo>
                    <a:pt x="167150" y="91942"/>
                  </a:lnTo>
                  <a:lnTo>
                    <a:pt x="202005" y="67395"/>
                  </a:lnTo>
                  <a:lnTo>
                    <a:pt x="239098" y="46383"/>
                  </a:lnTo>
                  <a:lnTo>
                    <a:pt x="278072" y="29107"/>
                  </a:lnTo>
                  <a:lnTo>
                    <a:pt x="318552" y="15735"/>
                  </a:lnTo>
                  <a:lnTo>
                    <a:pt x="360147" y="6394"/>
                  </a:lnTo>
                  <a:lnTo>
                    <a:pt x="402458" y="1176"/>
                  </a:lnTo>
                  <a:lnTo>
                    <a:pt x="434412" y="0"/>
                  </a:lnTo>
                  <a:lnTo>
                    <a:pt x="445076" y="130"/>
                  </a:lnTo>
                  <a:lnTo>
                    <a:pt x="487592" y="3267"/>
                  </a:lnTo>
                  <a:lnTo>
                    <a:pt x="529595" y="10555"/>
                  </a:lnTo>
                  <a:lnTo>
                    <a:pt x="570682" y="21926"/>
                  </a:lnTo>
                  <a:lnTo>
                    <a:pt x="610457" y="37269"/>
                  </a:lnTo>
                  <a:lnTo>
                    <a:pt x="648536" y="56437"/>
                  </a:lnTo>
                  <a:lnTo>
                    <a:pt x="684553" y="79245"/>
                  </a:lnTo>
                  <a:lnTo>
                    <a:pt x="718161" y="105473"/>
                  </a:lnTo>
                  <a:lnTo>
                    <a:pt x="749036" y="134869"/>
                  </a:lnTo>
                  <a:lnTo>
                    <a:pt x="776882" y="167150"/>
                  </a:lnTo>
                  <a:lnTo>
                    <a:pt x="801429" y="202005"/>
                  </a:lnTo>
                  <a:lnTo>
                    <a:pt x="822441" y="239098"/>
                  </a:lnTo>
                  <a:lnTo>
                    <a:pt x="839717" y="278072"/>
                  </a:lnTo>
                  <a:lnTo>
                    <a:pt x="853089" y="318552"/>
                  </a:lnTo>
                  <a:lnTo>
                    <a:pt x="862430" y="360147"/>
                  </a:lnTo>
                  <a:lnTo>
                    <a:pt x="867648" y="402458"/>
                  </a:lnTo>
                  <a:lnTo>
                    <a:pt x="868825" y="434412"/>
                  </a:lnTo>
                  <a:lnTo>
                    <a:pt x="868694" y="445076"/>
                  </a:lnTo>
                  <a:lnTo>
                    <a:pt x="865557" y="487592"/>
                  </a:lnTo>
                  <a:lnTo>
                    <a:pt x="858269" y="529595"/>
                  </a:lnTo>
                  <a:lnTo>
                    <a:pt x="846898" y="570682"/>
                  </a:lnTo>
                  <a:lnTo>
                    <a:pt x="831555" y="610457"/>
                  </a:lnTo>
                  <a:lnTo>
                    <a:pt x="812387" y="648536"/>
                  </a:lnTo>
                  <a:lnTo>
                    <a:pt x="789579" y="684553"/>
                  </a:lnTo>
                  <a:lnTo>
                    <a:pt x="763351" y="718161"/>
                  </a:lnTo>
                  <a:lnTo>
                    <a:pt x="733955" y="749036"/>
                  </a:lnTo>
                  <a:lnTo>
                    <a:pt x="701674" y="776882"/>
                  </a:lnTo>
                  <a:lnTo>
                    <a:pt x="666819" y="801429"/>
                  </a:lnTo>
                  <a:lnTo>
                    <a:pt x="629726" y="822441"/>
                  </a:lnTo>
                  <a:lnTo>
                    <a:pt x="590752" y="839717"/>
                  </a:lnTo>
                  <a:lnTo>
                    <a:pt x="550272" y="853089"/>
                  </a:lnTo>
                  <a:lnTo>
                    <a:pt x="508677" y="862430"/>
                  </a:lnTo>
                  <a:lnTo>
                    <a:pt x="466366" y="867648"/>
                  </a:lnTo>
                  <a:lnTo>
                    <a:pt x="434412" y="868825"/>
                  </a:lnTo>
                  <a:close/>
                </a:path>
              </a:pathLst>
            </a:custGeom>
            <a:solidFill>
              <a:srgbClr val="FFFFFF"/>
            </a:solidFill>
          </p:spPr>
          <p:txBody>
            <a:bodyPr wrap="square" lIns="0" tIns="0" rIns="0" bIns="0" rtlCol="0"/>
            <a:lstStyle/>
            <a:p>
              <a:endParaRPr/>
            </a:p>
          </p:txBody>
        </p:sp>
      </p:grpSp>
      <p:sp>
        <p:nvSpPr>
          <p:cNvPr id="9" name="object 9"/>
          <p:cNvSpPr txBox="1"/>
          <p:nvPr/>
        </p:nvSpPr>
        <p:spPr>
          <a:xfrm>
            <a:off x="3124200" y="952500"/>
            <a:ext cx="839623" cy="428322"/>
          </a:xfrm>
          <a:prstGeom prst="rect">
            <a:avLst/>
          </a:prstGeom>
        </p:spPr>
        <p:txBody>
          <a:bodyPr vert="horz" wrap="square" lIns="0" tIns="12700" rIns="0" bIns="0" rtlCol="0">
            <a:spAutoFit/>
          </a:bodyPr>
          <a:lstStyle/>
          <a:p>
            <a:pPr marL="12700">
              <a:lnSpc>
                <a:spcPct val="100000"/>
              </a:lnSpc>
              <a:spcBef>
                <a:spcPts val="100"/>
              </a:spcBef>
            </a:pPr>
            <a:r>
              <a:rPr sz="2700" b="1" spc="35" dirty="0">
                <a:solidFill>
                  <a:srgbClr val="1B1564"/>
                </a:solidFill>
                <a:latin typeface="Marujo" panose="02000503000000000000" pitchFamily="2" charset="0"/>
                <a:cs typeface="Trebuchet MS"/>
              </a:rPr>
              <a:t>WP1</a:t>
            </a:r>
            <a:endParaRPr sz="2700">
              <a:latin typeface="Marujo" panose="02000503000000000000" pitchFamily="2" charset="0"/>
              <a:cs typeface="Trebuchet MS"/>
            </a:endParaRPr>
          </a:p>
        </p:txBody>
      </p:sp>
      <p:sp>
        <p:nvSpPr>
          <p:cNvPr id="16" name="object 16"/>
          <p:cNvSpPr/>
          <p:nvPr/>
        </p:nvSpPr>
        <p:spPr>
          <a:xfrm>
            <a:off x="7165706" y="5627386"/>
            <a:ext cx="459740" cy="459740"/>
          </a:xfrm>
          <a:custGeom>
            <a:avLst/>
            <a:gdLst/>
            <a:ahLst/>
            <a:cxnLst/>
            <a:rect l="l" t="t" r="r" b="b"/>
            <a:pathLst>
              <a:path w="459740" h="459739">
                <a:moveTo>
                  <a:pt x="344351" y="229567"/>
                </a:moveTo>
                <a:lnTo>
                  <a:pt x="114783" y="229567"/>
                </a:lnTo>
                <a:lnTo>
                  <a:pt x="114783" y="0"/>
                </a:lnTo>
                <a:lnTo>
                  <a:pt x="344351" y="0"/>
                </a:lnTo>
                <a:lnTo>
                  <a:pt x="344351" y="229567"/>
                </a:lnTo>
                <a:close/>
              </a:path>
              <a:path w="459740" h="459739">
                <a:moveTo>
                  <a:pt x="229567" y="459135"/>
                </a:moveTo>
                <a:lnTo>
                  <a:pt x="0" y="229567"/>
                </a:lnTo>
                <a:lnTo>
                  <a:pt x="459135" y="229567"/>
                </a:lnTo>
                <a:lnTo>
                  <a:pt x="229567" y="459135"/>
                </a:lnTo>
                <a:close/>
              </a:path>
            </a:pathLst>
          </a:custGeom>
          <a:solidFill>
            <a:srgbClr val="01B4E7"/>
          </a:solidFill>
        </p:spPr>
        <p:txBody>
          <a:bodyPr wrap="square" lIns="0" tIns="0" rIns="0" bIns="0" rtlCol="0"/>
          <a:lstStyle/>
          <a:p>
            <a:endParaRPr/>
          </a:p>
        </p:txBody>
      </p:sp>
      <p:pic>
        <p:nvPicPr>
          <p:cNvPr id="17" name="object 17"/>
          <p:cNvPicPr/>
          <p:nvPr/>
        </p:nvPicPr>
        <p:blipFill>
          <a:blip r:embed="rId4" cstate="print"/>
          <a:stretch>
            <a:fillRect/>
          </a:stretch>
        </p:blipFill>
        <p:spPr>
          <a:xfrm>
            <a:off x="15773843" y="3596925"/>
            <a:ext cx="1809749" cy="2447924"/>
          </a:xfrm>
          <a:prstGeom prst="rect">
            <a:avLst/>
          </a:prstGeom>
        </p:spPr>
      </p:pic>
      <p:sp>
        <p:nvSpPr>
          <p:cNvPr id="18" name="object 18"/>
          <p:cNvSpPr txBox="1">
            <a:spLocks noGrp="1"/>
          </p:cNvSpPr>
          <p:nvPr>
            <p:ph type="title"/>
          </p:nvPr>
        </p:nvSpPr>
        <p:spPr>
          <a:xfrm>
            <a:off x="4404345" y="1105580"/>
            <a:ext cx="5591175" cy="802640"/>
          </a:xfrm>
          <a:prstGeom prst="rect">
            <a:avLst/>
          </a:prstGeom>
        </p:spPr>
        <p:txBody>
          <a:bodyPr vert="horz" wrap="square" lIns="0" tIns="12700" rIns="0" bIns="0" rtlCol="0">
            <a:spAutoFit/>
          </a:bodyPr>
          <a:lstStyle/>
          <a:p>
            <a:pPr marL="12700">
              <a:lnSpc>
                <a:spcPct val="100000"/>
              </a:lnSpc>
              <a:spcBef>
                <a:spcPts val="100"/>
              </a:spcBef>
            </a:pPr>
            <a:r>
              <a:rPr sz="5100" spc="265" dirty="0">
                <a:latin typeface="Marujo" panose="02000503000000000000" pitchFamily="2" charset="0"/>
              </a:rPr>
              <a:t>WP1</a:t>
            </a:r>
            <a:r>
              <a:rPr sz="5100" spc="110" dirty="0">
                <a:latin typeface="Marujo" panose="02000503000000000000" pitchFamily="2" charset="0"/>
              </a:rPr>
              <a:t> </a:t>
            </a:r>
            <a:r>
              <a:rPr sz="5100" dirty="0">
                <a:latin typeface="Marujo" panose="02000503000000000000" pitchFamily="2" charset="0"/>
              </a:rPr>
              <a:t>-</a:t>
            </a:r>
            <a:r>
              <a:rPr sz="5100" spc="114" dirty="0">
                <a:latin typeface="Marujo" panose="02000503000000000000" pitchFamily="2" charset="0"/>
              </a:rPr>
              <a:t> </a:t>
            </a:r>
            <a:r>
              <a:rPr sz="5100" spc="160" dirty="0">
                <a:latin typeface="Marujo" panose="02000503000000000000" pitchFamily="2" charset="0"/>
              </a:rPr>
              <a:t>Objectives</a:t>
            </a:r>
            <a:endParaRPr sz="5100" dirty="0">
              <a:latin typeface="Marujo" panose="02000503000000000000" pitchFamily="2" charset="0"/>
            </a:endParaRPr>
          </a:p>
        </p:txBody>
      </p:sp>
      <p:sp>
        <p:nvSpPr>
          <p:cNvPr id="19" name="object 19"/>
          <p:cNvSpPr txBox="1"/>
          <p:nvPr/>
        </p:nvSpPr>
        <p:spPr>
          <a:xfrm>
            <a:off x="609600" y="3824114"/>
            <a:ext cx="13722806" cy="1133772"/>
          </a:xfrm>
          <a:prstGeom prst="rect">
            <a:avLst/>
          </a:prstGeom>
        </p:spPr>
        <p:txBody>
          <a:bodyPr vert="horz" wrap="square" lIns="0" tIns="11430" rIns="0" bIns="0" rtlCol="0">
            <a:spAutoFit/>
          </a:bodyPr>
          <a:lstStyle/>
          <a:p>
            <a:pPr marL="12700" marR="5080">
              <a:lnSpc>
                <a:spcPct val="127099"/>
              </a:lnSpc>
              <a:spcBef>
                <a:spcPts val="90"/>
              </a:spcBef>
            </a:pPr>
            <a:r>
              <a:rPr sz="3000" dirty="0">
                <a:latin typeface="Effra" panose="02000506080000020004" pitchFamily="2" charset="0"/>
                <a:cs typeface="Trebuchet MS"/>
              </a:rPr>
              <a:t>Develop</a:t>
            </a:r>
            <a:r>
              <a:rPr sz="3000" spc="-50" dirty="0">
                <a:latin typeface="Effra" panose="02000506080000020004" pitchFamily="2" charset="0"/>
                <a:cs typeface="Trebuchet MS"/>
              </a:rPr>
              <a:t> </a:t>
            </a:r>
            <a:r>
              <a:rPr sz="3000" spc="65" dirty="0">
                <a:latin typeface="Effra" panose="02000506080000020004" pitchFamily="2" charset="0"/>
                <a:cs typeface="Trebuchet MS"/>
              </a:rPr>
              <a:t>an</a:t>
            </a:r>
            <a:r>
              <a:rPr sz="3000" spc="-45" dirty="0">
                <a:latin typeface="Effra" panose="02000506080000020004" pitchFamily="2" charset="0"/>
                <a:cs typeface="Trebuchet MS"/>
              </a:rPr>
              <a:t> </a:t>
            </a:r>
            <a:r>
              <a:rPr sz="3000" spc="-40" dirty="0">
                <a:latin typeface="Effra" panose="02000506080000020004" pitchFamily="2" charset="0"/>
                <a:cs typeface="Trebuchet MS"/>
              </a:rPr>
              <a:t>overall</a:t>
            </a:r>
            <a:r>
              <a:rPr sz="3000" spc="-45" dirty="0">
                <a:latin typeface="Effra" panose="02000506080000020004" pitchFamily="2" charset="0"/>
                <a:cs typeface="Trebuchet MS"/>
              </a:rPr>
              <a:t> </a:t>
            </a:r>
            <a:r>
              <a:rPr sz="3000" dirty="0">
                <a:latin typeface="Effra" panose="02000506080000020004" pitchFamily="2" charset="0"/>
                <a:cs typeface="Trebuchet MS"/>
              </a:rPr>
              <a:t>model</a:t>
            </a:r>
            <a:r>
              <a:rPr sz="3000" spc="-50" dirty="0">
                <a:latin typeface="Effra" panose="02000506080000020004" pitchFamily="2" charset="0"/>
                <a:cs typeface="Trebuchet MS"/>
              </a:rPr>
              <a:t> </a:t>
            </a:r>
            <a:r>
              <a:rPr sz="3000" spc="-125" dirty="0">
                <a:latin typeface="Effra" panose="02000506080000020004" pitchFamily="2" charset="0"/>
                <a:cs typeface="Trebuchet MS"/>
              </a:rPr>
              <a:t>to</a:t>
            </a:r>
            <a:r>
              <a:rPr sz="3000" spc="-45" dirty="0">
                <a:latin typeface="Effra" panose="02000506080000020004" pitchFamily="2" charset="0"/>
                <a:cs typeface="Trebuchet MS"/>
              </a:rPr>
              <a:t> </a:t>
            </a:r>
            <a:r>
              <a:rPr sz="3000" dirty="0">
                <a:latin typeface="Effra" panose="02000506080000020004" pitchFamily="2" charset="0"/>
                <a:cs typeface="Trebuchet MS"/>
              </a:rPr>
              <a:t>guide</a:t>
            </a:r>
            <a:r>
              <a:rPr sz="3000" spc="-45" dirty="0">
                <a:latin typeface="Effra" panose="02000506080000020004" pitchFamily="2" charset="0"/>
                <a:cs typeface="Trebuchet MS"/>
              </a:rPr>
              <a:t> </a:t>
            </a:r>
            <a:r>
              <a:rPr sz="3000" dirty="0">
                <a:latin typeface="Effra" panose="02000506080000020004" pitchFamily="2" charset="0"/>
                <a:cs typeface="Trebuchet MS"/>
              </a:rPr>
              <a:t>research</a:t>
            </a:r>
            <a:r>
              <a:rPr sz="3000" spc="-45" dirty="0">
                <a:latin typeface="Effra" panose="02000506080000020004" pitchFamily="2" charset="0"/>
                <a:cs typeface="Trebuchet MS"/>
              </a:rPr>
              <a:t> </a:t>
            </a:r>
            <a:r>
              <a:rPr sz="3000" dirty="0">
                <a:latin typeface="Effra" panose="02000506080000020004" pitchFamily="2" charset="0"/>
                <a:cs typeface="Trebuchet MS"/>
              </a:rPr>
              <a:t>on</a:t>
            </a:r>
            <a:r>
              <a:rPr sz="3000" spc="-50" dirty="0">
                <a:latin typeface="Effra" panose="02000506080000020004" pitchFamily="2" charset="0"/>
                <a:cs typeface="Trebuchet MS"/>
              </a:rPr>
              <a:t> </a:t>
            </a:r>
            <a:r>
              <a:rPr sz="3000" spc="-65" dirty="0">
                <a:latin typeface="Effra" panose="02000506080000020004" pitchFamily="2" charset="0"/>
                <a:cs typeface="Trebuchet MS"/>
              </a:rPr>
              <a:t>the</a:t>
            </a:r>
            <a:r>
              <a:rPr sz="3000" spc="-45" dirty="0">
                <a:latin typeface="Effra" panose="02000506080000020004" pitchFamily="2" charset="0"/>
                <a:cs typeface="Trebuchet MS"/>
              </a:rPr>
              <a:t> </a:t>
            </a:r>
            <a:r>
              <a:rPr sz="3000" dirty="0">
                <a:latin typeface="Effra" panose="02000506080000020004" pitchFamily="2" charset="0"/>
                <a:cs typeface="Trebuchet MS"/>
              </a:rPr>
              <a:t>adherence</a:t>
            </a:r>
            <a:r>
              <a:rPr sz="3000" spc="-45" dirty="0">
                <a:latin typeface="Effra" panose="02000506080000020004" pitchFamily="2" charset="0"/>
                <a:cs typeface="Trebuchet MS"/>
              </a:rPr>
              <a:t> </a:t>
            </a:r>
            <a:r>
              <a:rPr sz="3000" spc="-60" dirty="0">
                <a:latin typeface="Effra" panose="02000506080000020004" pitchFamily="2" charset="0"/>
                <a:cs typeface="Trebuchet MS"/>
              </a:rPr>
              <a:t>of</a:t>
            </a:r>
            <a:r>
              <a:rPr sz="3000" spc="-50" dirty="0">
                <a:latin typeface="Effra" panose="02000506080000020004" pitchFamily="2" charset="0"/>
                <a:cs typeface="Trebuchet MS"/>
              </a:rPr>
              <a:t> </a:t>
            </a:r>
            <a:r>
              <a:rPr sz="3000" spc="-25" dirty="0">
                <a:latin typeface="Effra" panose="02000506080000020004" pitchFamily="2" charset="0"/>
                <a:cs typeface="Trebuchet MS"/>
              </a:rPr>
              <a:t>the</a:t>
            </a:r>
            <a:r>
              <a:rPr lang="pt-PT" sz="3000" spc="-25" dirty="0">
                <a:latin typeface="Effra" panose="02000506080000020004" pitchFamily="2" charset="0"/>
                <a:cs typeface="Trebuchet MS"/>
              </a:rPr>
              <a:t> </a:t>
            </a:r>
            <a:r>
              <a:rPr sz="3000" dirty="0">
                <a:latin typeface="Effra" panose="02000506080000020004" pitchFamily="2" charset="0"/>
                <a:cs typeface="Trebuchet MS"/>
              </a:rPr>
              <a:t>Mediterranean</a:t>
            </a:r>
            <a:r>
              <a:rPr sz="3000" spc="-165" dirty="0">
                <a:latin typeface="Effra" panose="02000506080000020004" pitchFamily="2" charset="0"/>
                <a:cs typeface="Trebuchet MS"/>
              </a:rPr>
              <a:t> </a:t>
            </a:r>
            <a:r>
              <a:rPr sz="3000" dirty="0">
                <a:latin typeface="Effra" panose="02000506080000020004" pitchFamily="2" charset="0"/>
                <a:cs typeface="Trebuchet MS"/>
              </a:rPr>
              <a:t>Diet</a:t>
            </a:r>
            <a:r>
              <a:rPr sz="3000" spc="-165" dirty="0">
                <a:latin typeface="Effra" panose="02000506080000020004" pitchFamily="2" charset="0"/>
                <a:cs typeface="Trebuchet MS"/>
              </a:rPr>
              <a:t> </a:t>
            </a:r>
            <a:r>
              <a:rPr sz="3000" dirty="0">
                <a:latin typeface="Effra" panose="02000506080000020004" pitchFamily="2" charset="0"/>
                <a:cs typeface="Trebuchet MS"/>
              </a:rPr>
              <a:t>in</a:t>
            </a:r>
            <a:r>
              <a:rPr sz="3000" spc="-165" dirty="0">
                <a:latin typeface="Effra" panose="02000506080000020004" pitchFamily="2" charset="0"/>
                <a:cs typeface="Trebuchet MS"/>
              </a:rPr>
              <a:t> </a:t>
            </a:r>
            <a:r>
              <a:rPr sz="3000" spc="-50" dirty="0">
                <a:latin typeface="Effra" panose="02000506080000020004" pitchFamily="2" charset="0"/>
                <a:cs typeface="Trebuchet MS"/>
              </a:rPr>
              <a:t>public</a:t>
            </a:r>
            <a:r>
              <a:rPr sz="3000" spc="-160" dirty="0">
                <a:latin typeface="Effra" panose="02000506080000020004" pitchFamily="2" charset="0"/>
                <a:cs typeface="Trebuchet MS"/>
              </a:rPr>
              <a:t> </a:t>
            </a:r>
            <a:r>
              <a:rPr sz="3000" spc="200" dirty="0">
                <a:latin typeface="Effra" panose="02000506080000020004" pitchFamily="2" charset="0"/>
                <a:cs typeface="Trebuchet MS"/>
              </a:rPr>
              <a:t>HEI</a:t>
            </a:r>
            <a:r>
              <a:rPr sz="3000" spc="-165" dirty="0">
                <a:latin typeface="Effra" panose="02000506080000020004" pitchFamily="2" charset="0"/>
                <a:cs typeface="Trebuchet MS"/>
              </a:rPr>
              <a:t> </a:t>
            </a:r>
            <a:r>
              <a:rPr sz="3000" spc="-10" dirty="0">
                <a:latin typeface="Effra" panose="02000506080000020004" pitchFamily="2" charset="0"/>
                <a:cs typeface="Trebuchet MS"/>
              </a:rPr>
              <a:t>canteens</a:t>
            </a:r>
            <a:endParaRPr sz="3000" dirty="0">
              <a:latin typeface="Effra" panose="02000506080000020004" pitchFamily="2" charset="0"/>
              <a:cs typeface="Trebuchet MS"/>
            </a:endParaRPr>
          </a:p>
        </p:txBody>
      </p:sp>
      <p:sp>
        <p:nvSpPr>
          <p:cNvPr id="20" name="object 20"/>
          <p:cNvSpPr txBox="1"/>
          <p:nvPr/>
        </p:nvSpPr>
        <p:spPr>
          <a:xfrm>
            <a:off x="762000" y="6972300"/>
            <a:ext cx="13457555" cy="486409"/>
          </a:xfrm>
          <a:prstGeom prst="rect">
            <a:avLst/>
          </a:prstGeom>
        </p:spPr>
        <p:txBody>
          <a:bodyPr vert="horz" wrap="square" lIns="0" tIns="15875" rIns="0" bIns="0" rtlCol="0">
            <a:spAutoFit/>
          </a:bodyPr>
          <a:lstStyle/>
          <a:p>
            <a:pPr marL="12700">
              <a:lnSpc>
                <a:spcPct val="100000"/>
              </a:lnSpc>
              <a:spcBef>
                <a:spcPts val="125"/>
              </a:spcBef>
            </a:pPr>
            <a:r>
              <a:rPr sz="3000" dirty="0">
                <a:latin typeface="Effra" panose="02000506080000020004" pitchFamily="2" charset="0"/>
                <a:cs typeface="Trebuchet MS"/>
              </a:rPr>
              <a:t>Develop</a:t>
            </a:r>
            <a:r>
              <a:rPr sz="3000" spc="-160" dirty="0">
                <a:latin typeface="Effra" panose="02000506080000020004" pitchFamily="2" charset="0"/>
                <a:cs typeface="Trebuchet MS"/>
              </a:rPr>
              <a:t> </a:t>
            </a:r>
            <a:r>
              <a:rPr sz="3000" spc="60" dirty="0">
                <a:latin typeface="Effra" panose="02000506080000020004" pitchFamily="2" charset="0"/>
                <a:cs typeface="Trebuchet MS"/>
              </a:rPr>
              <a:t>an</a:t>
            </a:r>
            <a:r>
              <a:rPr sz="3000" spc="-105" dirty="0">
                <a:latin typeface="Effra" panose="02000506080000020004" pitchFamily="2" charset="0"/>
                <a:cs typeface="Trebuchet MS"/>
              </a:rPr>
              <a:t> </a:t>
            </a:r>
            <a:r>
              <a:rPr sz="3000" spc="-20" dirty="0">
                <a:latin typeface="Effra" panose="02000506080000020004" pitchFamily="2" charset="0"/>
                <a:cs typeface="Trebuchet MS"/>
              </a:rPr>
              <a:t>index</a:t>
            </a:r>
            <a:r>
              <a:rPr sz="3000" spc="-105" dirty="0">
                <a:latin typeface="Effra" panose="02000506080000020004" pitchFamily="2" charset="0"/>
                <a:cs typeface="Trebuchet MS"/>
              </a:rPr>
              <a:t> </a:t>
            </a:r>
            <a:r>
              <a:rPr sz="3000" spc="-140" dirty="0">
                <a:latin typeface="Effra" panose="02000506080000020004" pitchFamily="2" charset="0"/>
                <a:cs typeface="Trebuchet MS"/>
              </a:rPr>
              <a:t>to</a:t>
            </a:r>
            <a:r>
              <a:rPr sz="3000" spc="-85" dirty="0">
                <a:latin typeface="Effra" panose="02000506080000020004" pitchFamily="2" charset="0"/>
                <a:cs typeface="Trebuchet MS"/>
              </a:rPr>
              <a:t> </a:t>
            </a:r>
            <a:r>
              <a:rPr sz="3000" spc="-45" dirty="0">
                <a:latin typeface="Effra" panose="02000506080000020004" pitchFamily="2" charset="0"/>
                <a:cs typeface="Trebuchet MS"/>
              </a:rPr>
              <a:t>evaluate</a:t>
            </a:r>
            <a:r>
              <a:rPr sz="3000" spc="-110" dirty="0">
                <a:latin typeface="Effra" panose="02000506080000020004" pitchFamily="2" charset="0"/>
                <a:cs typeface="Trebuchet MS"/>
              </a:rPr>
              <a:t> </a:t>
            </a:r>
            <a:r>
              <a:rPr sz="3000" spc="-10" dirty="0">
                <a:latin typeface="Effra" panose="02000506080000020004" pitchFamily="2" charset="0"/>
                <a:cs typeface="Trebuchet MS"/>
              </a:rPr>
              <a:t>compliance</a:t>
            </a:r>
            <a:r>
              <a:rPr sz="3000" spc="-105" dirty="0">
                <a:latin typeface="Effra" panose="02000506080000020004" pitchFamily="2" charset="0"/>
                <a:cs typeface="Trebuchet MS"/>
              </a:rPr>
              <a:t> </a:t>
            </a:r>
            <a:r>
              <a:rPr sz="3000" spc="-60" dirty="0">
                <a:latin typeface="Effra" panose="02000506080000020004" pitchFamily="2" charset="0"/>
                <a:cs typeface="Trebuchet MS"/>
              </a:rPr>
              <a:t>of</a:t>
            </a:r>
            <a:r>
              <a:rPr sz="3000" spc="-105" dirty="0">
                <a:latin typeface="Effra" panose="02000506080000020004" pitchFamily="2" charset="0"/>
                <a:cs typeface="Trebuchet MS"/>
              </a:rPr>
              <a:t> </a:t>
            </a:r>
            <a:r>
              <a:rPr sz="3000" spc="70" dirty="0">
                <a:latin typeface="Effra" panose="02000506080000020004" pitchFamily="2" charset="0"/>
                <a:cs typeface="Trebuchet MS"/>
              </a:rPr>
              <a:t>menus</a:t>
            </a:r>
            <a:r>
              <a:rPr sz="3000" spc="-105" dirty="0">
                <a:latin typeface="Effra" panose="02000506080000020004" pitchFamily="2" charset="0"/>
                <a:cs typeface="Trebuchet MS"/>
              </a:rPr>
              <a:t> </a:t>
            </a:r>
            <a:r>
              <a:rPr sz="3000" spc="-150" dirty="0">
                <a:latin typeface="Effra" panose="02000506080000020004" pitchFamily="2" charset="0"/>
                <a:cs typeface="Trebuchet MS"/>
              </a:rPr>
              <a:t>with</a:t>
            </a:r>
            <a:r>
              <a:rPr sz="3000" spc="-75" dirty="0">
                <a:latin typeface="Effra" panose="02000506080000020004" pitchFamily="2" charset="0"/>
                <a:cs typeface="Trebuchet MS"/>
              </a:rPr>
              <a:t> </a:t>
            </a:r>
            <a:r>
              <a:rPr sz="3000" spc="-70" dirty="0">
                <a:latin typeface="Effra" panose="02000506080000020004" pitchFamily="2" charset="0"/>
                <a:cs typeface="Trebuchet MS"/>
              </a:rPr>
              <a:t>the</a:t>
            </a:r>
            <a:r>
              <a:rPr sz="3000" spc="-105" dirty="0">
                <a:latin typeface="Effra" panose="02000506080000020004" pitchFamily="2" charset="0"/>
                <a:cs typeface="Trebuchet MS"/>
              </a:rPr>
              <a:t> </a:t>
            </a:r>
            <a:r>
              <a:rPr sz="3000" spc="-10" dirty="0">
                <a:latin typeface="Effra" panose="02000506080000020004" pitchFamily="2" charset="0"/>
                <a:cs typeface="Trebuchet MS"/>
              </a:rPr>
              <a:t>Mediterranean</a:t>
            </a:r>
            <a:r>
              <a:rPr sz="3000" spc="-110" dirty="0">
                <a:latin typeface="Effra" panose="02000506080000020004" pitchFamily="2" charset="0"/>
                <a:cs typeface="Trebuchet MS"/>
              </a:rPr>
              <a:t> </a:t>
            </a:r>
            <a:r>
              <a:rPr sz="3000" spc="-20" dirty="0">
                <a:latin typeface="Effra" panose="02000506080000020004" pitchFamily="2" charset="0"/>
                <a:cs typeface="Trebuchet MS"/>
              </a:rPr>
              <a:t>Diet</a:t>
            </a:r>
            <a:endParaRPr sz="3000" dirty="0">
              <a:latin typeface="Effra" panose="02000506080000020004" pitchFamily="2" charset="0"/>
              <a:cs typeface="Trebuchet MS"/>
            </a:endParaRPr>
          </a:p>
        </p:txBody>
      </p:sp>
      <p:sp>
        <p:nvSpPr>
          <p:cNvPr id="10" name="Oval 9">
            <a:extLst>
              <a:ext uri="{FF2B5EF4-FFF2-40B4-BE49-F238E27FC236}">
                <a16:creationId xmlns:a16="http://schemas.microsoft.com/office/drawing/2014/main" id="{75CDD45B-519D-5A4D-64D1-93E7D270CA25}"/>
              </a:ext>
            </a:extLst>
          </p:cNvPr>
          <p:cNvSpPr/>
          <p:nvPr/>
        </p:nvSpPr>
        <p:spPr>
          <a:xfrm>
            <a:off x="3276600" y="2095500"/>
            <a:ext cx="228600" cy="228600"/>
          </a:xfrm>
          <a:prstGeom prst="ellipse">
            <a:avLst/>
          </a:prstGeom>
          <a:solidFill>
            <a:schemeClr val="bg1"/>
          </a:solidFill>
          <a:ln w="76200">
            <a:solidFill>
              <a:srgbClr val="01B4E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4917610" y="0"/>
            <a:ext cx="3370579" cy="10287000"/>
            <a:chOff x="14917610" y="0"/>
            <a:chExt cx="3370579" cy="10287000"/>
          </a:xfrm>
        </p:grpSpPr>
        <p:sp>
          <p:nvSpPr>
            <p:cNvPr id="3" name="object 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4" name="object 4"/>
            <p:cNvPicPr/>
            <p:nvPr/>
          </p:nvPicPr>
          <p:blipFill>
            <a:blip r:embed="rId3" cstate="print"/>
            <a:stretch>
              <a:fillRect/>
            </a:stretch>
          </p:blipFill>
          <p:spPr>
            <a:xfrm>
              <a:off x="15919680" y="9195632"/>
              <a:ext cx="1514474" cy="523874"/>
            </a:xfrm>
            <a:prstGeom prst="rect">
              <a:avLst/>
            </a:prstGeom>
          </p:spPr>
        </p:pic>
        <p:pic>
          <p:nvPicPr>
            <p:cNvPr id="5" name="object 5"/>
            <p:cNvPicPr/>
            <p:nvPr/>
          </p:nvPicPr>
          <p:blipFill>
            <a:blip r:embed="rId4" cstate="print"/>
            <a:stretch>
              <a:fillRect/>
            </a:stretch>
          </p:blipFill>
          <p:spPr>
            <a:xfrm>
              <a:off x="15773843" y="3596925"/>
              <a:ext cx="1809749" cy="2447924"/>
            </a:xfrm>
            <a:prstGeom prst="rect">
              <a:avLst/>
            </a:prstGeom>
          </p:spPr>
        </p:pic>
      </p:grpSp>
      <p:grpSp>
        <p:nvGrpSpPr>
          <p:cNvPr id="6" name="object 6"/>
          <p:cNvGrpSpPr/>
          <p:nvPr/>
        </p:nvGrpSpPr>
        <p:grpSpPr>
          <a:xfrm>
            <a:off x="12388608" y="598513"/>
            <a:ext cx="918844" cy="883919"/>
            <a:chOff x="12388608" y="598513"/>
            <a:chExt cx="918844" cy="883919"/>
          </a:xfrm>
        </p:grpSpPr>
        <p:sp>
          <p:nvSpPr>
            <p:cNvPr id="7" name="object 7"/>
            <p:cNvSpPr/>
            <p:nvPr/>
          </p:nvSpPr>
          <p:spPr>
            <a:xfrm>
              <a:off x="12453830" y="598513"/>
              <a:ext cx="854075" cy="850900"/>
            </a:xfrm>
            <a:custGeom>
              <a:avLst/>
              <a:gdLst/>
              <a:ahLst/>
              <a:cxnLst/>
              <a:rect l="l" t="t" r="r" b="b"/>
              <a:pathLst>
                <a:path w="854075" h="850900">
                  <a:moveTo>
                    <a:pt x="452169" y="850679"/>
                  </a:moveTo>
                  <a:lnTo>
                    <a:pt x="382173" y="848168"/>
                  </a:lnTo>
                  <a:lnTo>
                    <a:pt x="313204" y="835963"/>
                  </a:lnTo>
                  <a:lnTo>
                    <a:pt x="246938" y="814383"/>
                  </a:lnTo>
                  <a:lnTo>
                    <a:pt x="185052" y="783747"/>
                  </a:lnTo>
                  <a:lnTo>
                    <a:pt x="129223" y="744376"/>
                  </a:lnTo>
                  <a:lnTo>
                    <a:pt x="81126" y="696588"/>
                  </a:lnTo>
                  <a:lnTo>
                    <a:pt x="42439" y="640703"/>
                  </a:lnTo>
                  <a:lnTo>
                    <a:pt x="14838" y="577040"/>
                  </a:lnTo>
                  <a:lnTo>
                    <a:pt x="0" y="505918"/>
                  </a:lnTo>
                  <a:lnTo>
                    <a:pt x="28204" y="245175"/>
                  </a:lnTo>
                  <a:lnTo>
                    <a:pt x="134982" y="96458"/>
                  </a:lnTo>
                  <a:lnTo>
                    <a:pt x="250361" y="29457"/>
                  </a:lnTo>
                  <a:lnTo>
                    <a:pt x="304370" y="13858"/>
                  </a:lnTo>
                  <a:lnTo>
                    <a:pt x="347602" y="5038"/>
                  </a:lnTo>
                  <a:lnTo>
                    <a:pt x="391044" y="466"/>
                  </a:lnTo>
                  <a:lnTo>
                    <a:pt x="434376" y="0"/>
                  </a:lnTo>
                  <a:lnTo>
                    <a:pt x="477279" y="3498"/>
                  </a:lnTo>
                  <a:lnTo>
                    <a:pt x="519432" y="10819"/>
                  </a:lnTo>
                  <a:lnTo>
                    <a:pt x="560516" y="21822"/>
                  </a:lnTo>
                  <a:lnTo>
                    <a:pt x="600210" y="36366"/>
                  </a:lnTo>
                  <a:lnTo>
                    <a:pt x="638195" y="54308"/>
                  </a:lnTo>
                  <a:lnTo>
                    <a:pt x="674150" y="75507"/>
                  </a:lnTo>
                  <a:lnTo>
                    <a:pt x="707755" y="99821"/>
                  </a:lnTo>
                  <a:lnTo>
                    <a:pt x="738691" y="127110"/>
                  </a:lnTo>
                  <a:lnTo>
                    <a:pt x="766638" y="157232"/>
                  </a:lnTo>
                  <a:lnTo>
                    <a:pt x="791275" y="190044"/>
                  </a:lnTo>
                  <a:lnTo>
                    <a:pt x="812283" y="225406"/>
                  </a:lnTo>
                  <a:lnTo>
                    <a:pt x="829341" y="263177"/>
                  </a:lnTo>
                  <a:lnTo>
                    <a:pt x="842130" y="303214"/>
                  </a:lnTo>
                  <a:lnTo>
                    <a:pt x="850329" y="345376"/>
                  </a:lnTo>
                  <a:lnTo>
                    <a:pt x="853619" y="389522"/>
                  </a:lnTo>
                  <a:lnTo>
                    <a:pt x="851679" y="435510"/>
                  </a:lnTo>
                  <a:lnTo>
                    <a:pt x="847920" y="483470"/>
                  </a:lnTo>
                  <a:lnTo>
                    <a:pt x="840645" y="528289"/>
                  </a:lnTo>
                  <a:lnTo>
                    <a:pt x="830064" y="570006"/>
                  </a:lnTo>
                  <a:lnTo>
                    <a:pt x="816387" y="608660"/>
                  </a:lnTo>
                  <a:lnTo>
                    <a:pt x="799823" y="644293"/>
                  </a:lnTo>
                  <a:lnTo>
                    <a:pt x="758873" y="706651"/>
                  </a:lnTo>
                  <a:lnTo>
                    <a:pt x="708890" y="757399"/>
                  </a:lnTo>
                  <a:lnTo>
                    <a:pt x="651552" y="796856"/>
                  </a:lnTo>
                  <a:lnTo>
                    <a:pt x="588535" y="825343"/>
                  </a:lnTo>
                  <a:lnTo>
                    <a:pt x="521515" y="843177"/>
                  </a:lnTo>
                  <a:lnTo>
                    <a:pt x="452169" y="850679"/>
                  </a:lnTo>
                  <a:close/>
                </a:path>
              </a:pathLst>
            </a:custGeom>
            <a:solidFill>
              <a:srgbClr val="11458B"/>
            </a:solidFill>
          </p:spPr>
          <p:txBody>
            <a:bodyPr wrap="square" lIns="0" tIns="0" rIns="0" bIns="0" rtlCol="0"/>
            <a:lstStyle/>
            <a:p>
              <a:endParaRPr/>
            </a:p>
          </p:txBody>
        </p:sp>
        <p:sp>
          <p:nvSpPr>
            <p:cNvPr id="8" name="object 8"/>
            <p:cNvSpPr/>
            <p:nvPr/>
          </p:nvSpPr>
          <p:spPr>
            <a:xfrm>
              <a:off x="12388608" y="631224"/>
              <a:ext cx="854075" cy="850900"/>
            </a:xfrm>
            <a:custGeom>
              <a:avLst/>
              <a:gdLst/>
              <a:ahLst/>
              <a:cxnLst/>
              <a:rect l="l" t="t" r="r" b="b"/>
              <a:pathLst>
                <a:path w="854075" h="850900">
                  <a:moveTo>
                    <a:pt x="451992" y="850602"/>
                  </a:moveTo>
                  <a:lnTo>
                    <a:pt x="382005" y="848100"/>
                  </a:lnTo>
                  <a:lnTo>
                    <a:pt x="313047" y="835905"/>
                  </a:lnTo>
                  <a:lnTo>
                    <a:pt x="246795" y="814336"/>
                  </a:lnTo>
                  <a:lnTo>
                    <a:pt x="184925" y="783712"/>
                  </a:lnTo>
                  <a:lnTo>
                    <a:pt x="129115" y="744352"/>
                  </a:lnTo>
                  <a:lnTo>
                    <a:pt x="81040" y="696574"/>
                  </a:lnTo>
                  <a:lnTo>
                    <a:pt x="42378" y="640696"/>
                  </a:lnTo>
                  <a:lnTo>
                    <a:pt x="14806" y="577038"/>
                  </a:lnTo>
                  <a:lnTo>
                    <a:pt x="0" y="505918"/>
                  </a:lnTo>
                  <a:lnTo>
                    <a:pt x="28089" y="245091"/>
                  </a:lnTo>
                  <a:lnTo>
                    <a:pt x="134807" y="96384"/>
                  </a:lnTo>
                  <a:lnTo>
                    <a:pt x="250165" y="29428"/>
                  </a:lnTo>
                  <a:lnTo>
                    <a:pt x="304171" y="13858"/>
                  </a:lnTo>
                  <a:lnTo>
                    <a:pt x="347404" y="5038"/>
                  </a:lnTo>
                  <a:lnTo>
                    <a:pt x="390850" y="466"/>
                  </a:lnTo>
                  <a:lnTo>
                    <a:pt x="434189" y="0"/>
                  </a:lnTo>
                  <a:lnTo>
                    <a:pt x="477100" y="3498"/>
                  </a:lnTo>
                  <a:lnTo>
                    <a:pt x="519263" y="10819"/>
                  </a:lnTo>
                  <a:lnTo>
                    <a:pt x="560357" y="21822"/>
                  </a:lnTo>
                  <a:lnTo>
                    <a:pt x="600062" y="36366"/>
                  </a:lnTo>
                  <a:lnTo>
                    <a:pt x="638056" y="54308"/>
                  </a:lnTo>
                  <a:lnTo>
                    <a:pt x="674021" y="75507"/>
                  </a:lnTo>
                  <a:lnTo>
                    <a:pt x="707634" y="99821"/>
                  </a:lnTo>
                  <a:lnTo>
                    <a:pt x="738576" y="127110"/>
                  </a:lnTo>
                  <a:lnTo>
                    <a:pt x="766526" y="157232"/>
                  </a:lnTo>
                  <a:lnTo>
                    <a:pt x="791164" y="190044"/>
                  </a:lnTo>
                  <a:lnTo>
                    <a:pt x="812169" y="225406"/>
                  </a:lnTo>
                  <a:lnTo>
                    <a:pt x="829220" y="263177"/>
                  </a:lnTo>
                  <a:lnTo>
                    <a:pt x="841997" y="303214"/>
                  </a:lnTo>
                  <a:lnTo>
                    <a:pt x="850180" y="345376"/>
                  </a:lnTo>
                  <a:lnTo>
                    <a:pt x="853447" y="389522"/>
                  </a:lnTo>
                  <a:lnTo>
                    <a:pt x="851480" y="435510"/>
                  </a:lnTo>
                  <a:lnTo>
                    <a:pt x="847720" y="483454"/>
                  </a:lnTo>
                  <a:lnTo>
                    <a:pt x="840445" y="528259"/>
                  </a:lnTo>
                  <a:lnTo>
                    <a:pt x="829864" y="569963"/>
                  </a:lnTo>
                  <a:lnTo>
                    <a:pt x="816187" y="608607"/>
                  </a:lnTo>
                  <a:lnTo>
                    <a:pt x="799624" y="644230"/>
                  </a:lnTo>
                  <a:lnTo>
                    <a:pt x="758675" y="706574"/>
                  </a:lnTo>
                  <a:lnTo>
                    <a:pt x="708694" y="757314"/>
                  </a:lnTo>
                  <a:lnTo>
                    <a:pt x="651359" y="796768"/>
                  </a:lnTo>
                  <a:lnTo>
                    <a:pt x="588346" y="825255"/>
                  </a:lnTo>
                  <a:lnTo>
                    <a:pt x="521331" y="843094"/>
                  </a:lnTo>
                  <a:lnTo>
                    <a:pt x="451992" y="850602"/>
                  </a:lnTo>
                  <a:close/>
                </a:path>
              </a:pathLst>
            </a:custGeom>
            <a:solidFill>
              <a:srgbClr val="01B4E7"/>
            </a:solidFill>
          </p:spPr>
          <p:txBody>
            <a:bodyPr wrap="square" lIns="0" tIns="0" rIns="0" bIns="0" rtlCol="0"/>
            <a:lstStyle/>
            <a:p>
              <a:endParaRPr/>
            </a:p>
          </p:txBody>
        </p:sp>
        <p:sp>
          <p:nvSpPr>
            <p:cNvPr id="9" name="object 9"/>
            <p:cNvSpPr/>
            <p:nvPr/>
          </p:nvSpPr>
          <p:spPr>
            <a:xfrm>
              <a:off x="12653086" y="822349"/>
              <a:ext cx="300990" cy="509270"/>
            </a:xfrm>
            <a:custGeom>
              <a:avLst/>
              <a:gdLst/>
              <a:ahLst/>
              <a:cxnLst/>
              <a:rect l="l" t="t" r="r" b="b"/>
              <a:pathLst>
                <a:path w="300990" h="509269">
                  <a:moveTo>
                    <a:pt x="286410" y="488530"/>
                  </a:moveTo>
                  <a:lnTo>
                    <a:pt x="265277" y="436270"/>
                  </a:lnTo>
                  <a:lnTo>
                    <a:pt x="222186" y="457009"/>
                  </a:lnTo>
                  <a:lnTo>
                    <a:pt x="249516" y="509270"/>
                  </a:lnTo>
                  <a:lnTo>
                    <a:pt x="286410" y="488530"/>
                  </a:lnTo>
                  <a:close/>
                </a:path>
                <a:path w="300990" h="509269">
                  <a:moveTo>
                    <a:pt x="300685" y="145605"/>
                  </a:moveTo>
                  <a:lnTo>
                    <a:pt x="289394" y="83172"/>
                  </a:lnTo>
                  <a:lnTo>
                    <a:pt x="256324" y="37553"/>
                  </a:lnTo>
                  <a:lnTo>
                    <a:pt x="208584" y="9563"/>
                  </a:lnTo>
                  <a:lnTo>
                    <a:pt x="153327" y="0"/>
                  </a:lnTo>
                  <a:lnTo>
                    <a:pt x="125120" y="2387"/>
                  </a:lnTo>
                  <a:lnTo>
                    <a:pt x="71983" y="22021"/>
                  </a:lnTo>
                  <a:lnTo>
                    <a:pt x="29184" y="62115"/>
                  </a:lnTo>
                  <a:lnTo>
                    <a:pt x="3873" y="123494"/>
                  </a:lnTo>
                  <a:lnTo>
                    <a:pt x="0" y="162420"/>
                  </a:lnTo>
                  <a:lnTo>
                    <a:pt x="1397" y="176974"/>
                  </a:lnTo>
                  <a:lnTo>
                    <a:pt x="54444" y="186143"/>
                  </a:lnTo>
                  <a:lnTo>
                    <a:pt x="59563" y="169481"/>
                  </a:lnTo>
                  <a:lnTo>
                    <a:pt x="77863" y="134645"/>
                  </a:lnTo>
                  <a:lnTo>
                    <a:pt x="113766" y="104355"/>
                  </a:lnTo>
                  <a:lnTo>
                    <a:pt x="171729" y="101384"/>
                  </a:lnTo>
                  <a:lnTo>
                    <a:pt x="206540" y="120269"/>
                  </a:lnTo>
                  <a:lnTo>
                    <a:pt x="221145" y="150304"/>
                  </a:lnTo>
                  <a:lnTo>
                    <a:pt x="221691" y="188341"/>
                  </a:lnTo>
                  <a:lnTo>
                    <a:pt x="214325" y="231228"/>
                  </a:lnTo>
                  <a:lnTo>
                    <a:pt x="205193" y="275831"/>
                  </a:lnTo>
                  <a:lnTo>
                    <a:pt x="200444" y="318985"/>
                  </a:lnTo>
                  <a:lnTo>
                    <a:pt x="201777" y="370560"/>
                  </a:lnTo>
                  <a:lnTo>
                    <a:pt x="205663" y="403504"/>
                  </a:lnTo>
                  <a:lnTo>
                    <a:pt x="209727" y="420966"/>
                  </a:lnTo>
                  <a:lnTo>
                    <a:pt x="211620" y="426097"/>
                  </a:lnTo>
                  <a:lnTo>
                    <a:pt x="262674" y="401561"/>
                  </a:lnTo>
                  <a:lnTo>
                    <a:pt x="261289" y="385292"/>
                  </a:lnTo>
                  <a:lnTo>
                    <a:pt x="260654" y="343395"/>
                  </a:lnTo>
                  <a:lnTo>
                    <a:pt x="266128" y="286194"/>
                  </a:lnTo>
                  <a:lnTo>
                    <a:pt x="283019" y="224040"/>
                  </a:lnTo>
                  <a:lnTo>
                    <a:pt x="295910" y="182880"/>
                  </a:lnTo>
                  <a:lnTo>
                    <a:pt x="300685" y="145605"/>
                  </a:lnTo>
                  <a:close/>
                </a:path>
              </a:pathLst>
            </a:custGeom>
            <a:solidFill>
              <a:srgbClr val="FFFFFF"/>
            </a:solidFill>
          </p:spPr>
          <p:txBody>
            <a:bodyPr wrap="square" lIns="0" tIns="0" rIns="0" bIns="0" rtlCol="0"/>
            <a:lstStyle/>
            <a:p>
              <a:endParaRPr/>
            </a:p>
          </p:txBody>
        </p:sp>
        <p:pic>
          <p:nvPicPr>
            <p:cNvPr id="10" name="object 10"/>
            <p:cNvPicPr/>
            <p:nvPr/>
          </p:nvPicPr>
          <p:blipFill>
            <a:blip r:embed="rId5" cstate="print"/>
            <a:stretch>
              <a:fillRect/>
            </a:stretch>
          </p:blipFill>
          <p:spPr>
            <a:xfrm>
              <a:off x="12910585" y="726262"/>
              <a:ext cx="78186" cy="88359"/>
            </a:xfrm>
            <a:prstGeom prst="rect">
              <a:avLst/>
            </a:prstGeom>
          </p:spPr>
        </p:pic>
        <p:pic>
          <p:nvPicPr>
            <p:cNvPr id="11" name="object 11"/>
            <p:cNvPicPr/>
            <p:nvPr/>
          </p:nvPicPr>
          <p:blipFill>
            <a:blip r:embed="rId6" cstate="print"/>
            <a:stretch>
              <a:fillRect/>
            </a:stretch>
          </p:blipFill>
          <p:spPr>
            <a:xfrm>
              <a:off x="12671836" y="1077305"/>
              <a:ext cx="78186" cy="97334"/>
            </a:xfrm>
            <a:prstGeom prst="rect">
              <a:avLst/>
            </a:prstGeom>
          </p:spPr>
        </p:pic>
      </p:grpSp>
      <p:sp>
        <p:nvSpPr>
          <p:cNvPr id="12" name="object 12"/>
          <p:cNvSpPr/>
          <p:nvPr/>
        </p:nvSpPr>
        <p:spPr>
          <a:xfrm>
            <a:off x="1274152" y="3016147"/>
            <a:ext cx="728345" cy="501015"/>
          </a:xfrm>
          <a:custGeom>
            <a:avLst/>
            <a:gdLst/>
            <a:ahLst/>
            <a:cxnLst/>
            <a:rect l="l" t="t" r="r" b="b"/>
            <a:pathLst>
              <a:path w="728344" h="501014">
                <a:moveTo>
                  <a:pt x="599376" y="221602"/>
                </a:moveTo>
                <a:lnTo>
                  <a:pt x="379615" y="294830"/>
                </a:lnTo>
                <a:lnTo>
                  <a:pt x="375094" y="295541"/>
                </a:lnTo>
                <a:lnTo>
                  <a:pt x="370509" y="295541"/>
                </a:lnTo>
                <a:lnTo>
                  <a:pt x="365937" y="295541"/>
                </a:lnTo>
                <a:lnTo>
                  <a:pt x="361416" y="294830"/>
                </a:lnTo>
                <a:lnTo>
                  <a:pt x="148691" y="223913"/>
                </a:lnTo>
                <a:lnTo>
                  <a:pt x="146215" y="231851"/>
                </a:lnTo>
                <a:lnTo>
                  <a:pt x="144437" y="241134"/>
                </a:lnTo>
                <a:lnTo>
                  <a:pt x="143383" y="252031"/>
                </a:lnTo>
                <a:lnTo>
                  <a:pt x="143027" y="264820"/>
                </a:lnTo>
                <a:lnTo>
                  <a:pt x="152946" y="272262"/>
                </a:lnTo>
                <a:lnTo>
                  <a:pt x="161531" y="283019"/>
                </a:lnTo>
                <a:lnTo>
                  <a:pt x="167576" y="297408"/>
                </a:lnTo>
                <a:lnTo>
                  <a:pt x="169849" y="315760"/>
                </a:lnTo>
                <a:lnTo>
                  <a:pt x="168440" y="327418"/>
                </a:lnTo>
                <a:lnTo>
                  <a:pt x="164782" y="337388"/>
                </a:lnTo>
                <a:lnTo>
                  <a:pt x="159778" y="345706"/>
                </a:lnTo>
                <a:lnTo>
                  <a:pt x="154317" y="352463"/>
                </a:lnTo>
                <a:lnTo>
                  <a:pt x="179044" y="372630"/>
                </a:lnTo>
                <a:lnTo>
                  <a:pt x="214884" y="389636"/>
                </a:lnTo>
                <a:lnTo>
                  <a:pt x="259994" y="402717"/>
                </a:lnTo>
                <a:lnTo>
                  <a:pt x="312496" y="411111"/>
                </a:lnTo>
                <a:lnTo>
                  <a:pt x="370547" y="414083"/>
                </a:lnTo>
                <a:lnTo>
                  <a:pt x="431380" y="410819"/>
                </a:lnTo>
                <a:lnTo>
                  <a:pt x="486054" y="401612"/>
                </a:lnTo>
                <a:lnTo>
                  <a:pt x="532358" y="387324"/>
                </a:lnTo>
                <a:lnTo>
                  <a:pt x="568134" y="368858"/>
                </a:lnTo>
                <a:lnTo>
                  <a:pt x="599376" y="322795"/>
                </a:lnTo>
                <a:lnTo>
                  <a:pt x="599376" y="221602"/>
                </a:lnTo>
                <a:close/>
              </a:path>
              <a:path w="728344" h="501014">
                <a:moveTo>
                  <a:pt x="728065" y="122796"/>
                </a:moveTo>
                <a:lnTo>
                  <a:pt x="724115" y="117335"/>
                </a:lnTo>
                <a:lnTo>
                  <a:pt x="718286" y="115392"/>
                </a:lnTo>
                <a:lnTo>
                  <a:pt x="372059" y="0"/>
                </a:lnTo>
                <a:lnTo>
                  <a:pt x="368935" y="0"/>
                </a:lnTo>
                <a:lnTo>
                  <a:pt x="16903" y="117335"/>
                </a:lnTo>
                <a:lnTo>
                  <a:pt x="12966" y="122796"/>
                </a:lnTo>
                <a:lnTo>
                  <a:pt x="12966" y="135102"/>
                </a:lnTo>
                <a:lnTo>
                  <a:pt x="16903" y="140563"/>
                </a:lnTo>
                <a:lnTo>
                  <a:pt x="101434" y="168744"/>
                </a:lnTo>
                <a:lnTo>
                  <a:pt x="89255" y="186258"/>
                </a:lnTo>
                <a:lnTo>
                  <a:pt x="79844" y="207937"/>
                </a:lnTo>
                <a:lnTo>
                  <a:pt x="73101" y="234708"/>
                </a:lnTo>
                <a:lnTo>
                  <a:pt x="68935" y="267512"/>
                </a:lnTo>
                <a:lnTo>
                  <a:pt x="60375" y="273088"/>
                </a:lnTo>
                <a:lnTo>
                  <a:pt x="53657" y="280733"/>
                </a:lnTo>
                <a:lnTo>
                  <a:pt x="49276" y="290029"/>
                </a:lnTo>
                <a:lnTo>
                  <a:pt x="47713" y="300570"/>
                </a:lnTo>
                <a:lnTo>
                  <a:pt x="49314" y="311302"/>
                </a:lnTo>
                <a:lnTo>
                  <a:pt x="53809" y="320751"/>
                </a:lnTo>
                <a:lnTo>
                  <a:pt x="60706" y="328472"/>
                </a:lnTo>
                <a:lnTo>
                  <a:pt x="69507" y="334010"/>
                </a:lnTo>
                <a:lnTo>
                  <a:pt x="53936" y="395528"/>
                </a:lnTo>
                <a:lnTo>
                  <a:pt x="30568" y="436511"/>
                </a:lnTo>
                <a:lnTo>
                  <a:pt x="9296" y="460794"/>
                </a:lnTo>
                <a:lnTo>
                  <a:pt x="0" y="472198"/>
                </a:lnTo>
                <a:lnTo>
                  <a:pt x="7226" y="478459"/>
                </a:lnTo>
                <a:lnTo>
                  <a:pt x="23926" y="488086"/>
                </a:lnTo>
                <a:lnTo>
                  <a:pt x="42633" y="496925"/>
                </a:lnTo>
                <a:lnTo>
                  <a:pt x="55892" y="500799"/>
                </a:lnTo>
                <a:lnTo>
                  <a:pt x="71704" y="495452"/>
                </a:lnTo>
                <a:lnTo>
                  <a:pt x="90322" y="479132"/>
                </a:lnTo>
                <a:lnTo>
                  <a:pt x="105829" y="451408"/>
                </a:lnTo>
                <a:lnTo>
                  <a:pt x="112306" y="411873"/>
                </a:lnTo>
                <a:lnTo>
                  <a:pt x="111747" y="386638"/>
                </a:lnTo>
                <a:lnTo>
                  <a:pt x="110261" y="364604"/>
                </a:lnTo>
                <a:lnTo>
                  <a:pt x="108140" y="345694"/>
                </a:lnTo>
                <a:lnTo>
                  <a:pt x="105664" y="329806"/>
                </a:lnTo>
                <a:lnTo>
                  <a:pt x="111975" y="324154"/>
                </a:lnTo>
                <a:lnTo>
                  <a:pt x="116890" y="317284"/>
                </a:lnTo>
                <a:lnTo>
                  <a:pt x="120091" y="309372"/>
                </a:lnTo>
                <a:lnTo>
                  <a:pt x="121234" y="300570"/>
                </a:lnTo>
                <a:lnTo>
                  <a:pt x="119900" y="291007"/>
                </a:lnTo>
                <a:lnTo>
                  <a:pt x="116166" y="282511"/>
                </a:lnTo>
                <a:lnTo>
                  <a:pt x="110426" y="275297"/>
                </a:lnTo>
                <a:lnTo>
                  <a:pt x="103098" y="269621"/>
                </a:lnTo>
                <a:lnTo>
                  <a:pt x="111353" y="221208"/>
                </a:lnTo>
                <a:lnTo>
                  <a:pt x="154838" y="169748"/>
                </a:lnTo>
                <a:lnTo>
                  <a:pt x="249174" y="129438"/>
                </a:lnTo>
                <a:lnTo>
                  <a:pt x="330581" y="98259"/>
                </a:lnTo>
                <a:lnTo>
                  <a:pt x="371081" y="86067"/>
                </a:lnTo>
                <a:lnTo>
                  <a:pt x="377431" y="87820"/>
                </a:lnTo>
                <a:lnTo>
                  <a:pt x="382676" y="91808"/>
                </a:lnTo>
                <a:lnTo>
                  <a:pt x="386105" y="97713"/>
                </a:lnTo>
                <a:lnTo>
                  <a:pt x="386943" y="104470"/>
                </a:lnTo>
                <a:lnTo>
                  <a:pt x="385203" y="110820"/>
                </a:lnTo>
                <a:lnTo>
                  <a:pt x="381203" y="116039"/>
                </a:lnTo>
                <a:lnTo>
                  <a:pt x="375285" y="119456"/>
                </a:lnTo>
                <a:lnTo>
                  <a:pt x="341553" y="130784"/>
                </a:lnTo>
                <a:lnTo>
                  <a:pt x="296646" y="147574"/>
                </a:lnTo>
                <a:lnTo>
                  <a:pt x="179463" y="194792"/>
                </a:lnTo>
                <a:lnTo>
                  <a:pt x="368973" y="257670"/>
                </a:lnTo>
                <a:lnTo>
                  <a:pt x="373545" y="257416"/>
                </a:lnTo>
                <a:lnTo>
                  <a:pt x="724115" y="140563"/>
                </a:lnTo>
                <a:lnTo>
                  <a:pt x="728065" y="135102"/>
                </a:lnTo>
                <a:lnTo>
                  <a:pt x="728065" y="122796"/>
                </a:lnTo>
                <a:close/>
              </a:path>
            </a:pathLst>
          </a:custGeom>
          <a:solidFill>
            <a:srgbClr val="01B4E7"/>
          </a:solidFill>
        </p:spPr>
        <p:txBody>
          <a:bodyPr wrap="square" lIns="0" tIns="0" rIns="0" bIns="0" rtlCol="0"/>
          <a:lstStyle/>
          <a:p>
            <a:endParaRPr/>
          </a:p>
        </p:txBody>
      </p:sp>
      <p:pic>
        <p:nvPicPr>
          <p:cNvPr id="13" name="object 13"/>
          <p:cNvPicPr/>
          <p:nvPr/>
        </p:nvPicPr>
        <p:blipFill>
          <a:blip r:embed="rId7" cstate="print"/>
          <a:stretch>
            <a:fillRect/>
          </a:stretch>
        </p:blipFill>
        <p:spPr>
          <a:xfrm>
            <a:off x="1234173" y="7124700"/>
            <a:ext cx="714374" cy="714374"/>
          </a:xfrm>
          <a:prstGeom prst="rect">
            <a:avLst/>
          </a:prstGeom>
        </p:spPr>
      </p:pic>
      <p:pic>
        <p:nvPicPr>
          <p:cNvPr id="14" name="object 14"/>
          <p:cNvPicPr/>
          <p:nvPr/>
        </p:nvPicPr>
        <p:blipFill>
          <a:blip r:embed="rId8" cstate="print"/>
          <a:stretch>
            <a:fillRect/>
          </a:stretch>
        </p:blipFill>
        <p:spPr>
          <a:xfrm>
            <a:off x="1234173" y="4729236"/>
            <a:ext cx="771524" cy="771524"/>
          </a:xfrm>
          <a:prstGeom prst="rect">
            <a:avLst/>
          </a:prstGeom>
        </p:spPr>
      </p:pic>
      <p:sp>
        <p:nvSpPr>
          <p:cNvPr id="15" name="object 15"/>
          <p:cNvSpPr txBox="1">
            <a:spLocks noGrp="1"/>
          </p:cNvSpPr>
          <p:nvPr>
            <p:ph type="title"/>
          </p:nvPr>
        </p:nvSpPr>
        <p:spPr>
          <a:prstGeom prst="rect">
            <a:avLst/>
          </a:prstGeom>
        </p:spPr>
        <p:txBody>
          <a:bodyPr vert="horz" wrap="square" lIns="0" tIns="507089" rIns="0" bIns="0" rtlCol="0">
            <a:spAutoFit/>
          </a:bodyPr>
          <a:lstStyle/>
          <a:p>
            <a:pPr marL="500380">
              <a:lnSpc>
                <a:spcPct val="100000"/>
              </a:lnSpc>
              <a:spcBef>
                <a:spcPts val="125"/>
              </a:spcBef>
            </a:pPr>
            <a:r>
              <a:rPr sz="4400" spc="235" dirty="0">
                <a:latin typeface="Marujo" panose="02000503000000000000" pitchFamily="2" charset="0"/>
              </a:rPr>
              <a:t>Why</a:t>
            </a:r>
            <a:r>
              <a:rPr sz="4400" spc="110" dirty="0">
                <a:latin typeface="Marujo" panose="02000503000000000000" pitchFamily="2" charset="0"/>
              </a:rPr>
              <a:t> </a:t>
            </a:r>
            <a:r>
              <a:rPr sz="4400" dirty="0">
                <a:latin typeface="Marujo" panose="02000503000000000000" pitchFamily="2" charset="0"/>
              </a:rPr>
              <a:t>it</a:t>
            </a:r>
            <a:r>
              <a:rPr lang="pt-PT" sz="4400" dirty="0">
                <a:latin typeface="Marujo" panose="02000503000000000000" pitchFamily="2" charset="0"/>
              </a:rPr>
              <a:t>'</a:t>
            </a:r>
            <a:r>
              <a:rPr sz="4400" dirty="0">
                <a:latin typeface="Marujo" panose="02000503000000000000" pitchFamily="2" charset="0"/>
              </a:rPr>
              <a:t>s</a:t>
            </a:r>
            <a:r>
              <a:rPr sz="4400" spc="110" dirty="0">
                <a:latin typeface="Marujo" panose="02000503000000000000" pitchFamily="2" charset="0"/>
              </a:rPr>
              <a:t> </a:t>
            </a:r>
            <a:r>
              <a:rPr sz="4400" spc="105" dirty="0">
                <a:latin typeface="Marujo" panose="02000503000000000000" pitchFamily="2" charset="0"/>
              </a:rPr>
              <a:t>important</a:t>
            </a:r>
            <a:r>
              <a:rPr sz="4400" spc="114" dirty="0">
                <a:latin typeface="Marujo" panose="02000503000000000000" pitchFamily="2" charset="0"/>
              </a:rPr>
              <a:t> </a:t>
            </a:r>
            <a:r>
              <a:rPr sz="4400" dirty="0">
                <a:latin typeface="Marujo" panose="02000503000000000000" pitchFamily="2" charset="0"/>
              </a:rPr>
              <a:t>to</a:t>
            </a:r>
            <a:r>
              <a:rPr sz="4400" spc="110" dirty="0">
                <a:latin typeface="Marujo" panose="02000503000000000000" pitchFamily="2" charset="0"/>
              </a:rPr>
              <a:t> </a:t>
            </a:r>
            <a:r>
              <a:rPr sz="4400" spc="465" dirty="0">
                <a:latin typeface="Marujo" panose="02000503000000000000" pitchFamily="2" charset="0"/>
              </a:rPr>
              <a:t>assess</a:t>
            </a:r>
            <a:r>
              <a:rPr sz="4400" spc="114" dirty="0">
                <a:latin typeface="Marujo" panose="02000503000000000000" pitchFamily="2" charset="0"/>
              </a:rPr>
              <a:t> </a:t>
            </a:r>
            <a:r>
              <a:rPr sz="4400" spc="190" dirty="0">
                <a:latin typeface="Marujo" panose="02000503000000000000" pitchFamily="2" charset="0"/>
              </a:rPr>
              <a:t>compliance</a:t>
            </a:r>
          </a:p>
        </p:txBody>
      </p:sp>
      <p:sp>
        <p:nvSpPr>
          <p:cNvPr id="16" name="object 16"/>
          <p:cNvSpPr txBox="1"/>
          <p:nvPr/>
        </p:nvSpPr>
        <p:spPr>
          <a:xfrm>
            <a:off x="2406925" y="2825730"/>
            <a:ext cx="11151870" cy="5106526"/>
          </a:xfrm>
          <a:prstGeom prst="rect">
            <a:avLst/>
          </a:prstGeom>
        </p:spPr>
        <p:txBody>
          <a:bodyPr vert="horz" wrap="square" lIns="0" tIns="12065" rIns="0" bIns="0" rtlCol="0">
            <a:spAutoFit/>
          </a:bodyPr>
          <a:lstStyle/>
          <a:p>
            <a:pPr marL="12700" marR="561975">
              <a:lnSpc>
                <a:spcPct val="116700"/>
              </a:lnSpc>
              <a:spcBef>
                <a:spcPts val="95"/>
              </a:spcBef>
            </a:pPr>
            <a:r>
              <a:rPr sz="3200" dirty="0">
                <a:latin typeface="Effra" panose="02000506080000020004" pitchFamily="2" charset="0"/>
                <a:cs typeface="Trebuchet MS"/>
              </a:rPr>
              <a:t>Influential</a:t>
            </a:r>
            <a:r>
              <a:rPr sz="3200" spc="135" dirty="0">
                <a:latin typeface="Effra" panose="02000506080000020004" pitchFamily="2" charset="0"/>
                <a:cs typeface="Trebuchet MS"/>
              </a:rPr>
              <a:t> </a:t>
            </a:r>
            <a:r>
              <a:rPr sz="3200" dirty="0">
                <a:latin typeface="Effra" panose="02000506080000020004" pitchFamily="2" charset="0"/>
                <a:cs typeface="Trebuchet MS"/>
              </a:rPr>
              <a:t>role</a:t>
            </a:r>
            <a:r>
              <a:rPr sz="3200" spc="135" dirty="0">
                <a:latin typeface="Effra" panose="02000506080000020004" pitchFamily="2" charset="0"/>
                <a:cs typeface="Trebuchet MS"/>
              </a:rPr>
              <a:t> </a:t>
            </a:r>
            <a:r>
              <a:rPr sz="3200" dirty="0">
                <a:latin typeface="Effra" panose="02000506080000020004" pitchFamily="2" charset="0"/>
                <a:cs typeface="Trebuchet MS"/>
              </a:rPr>
              <a:t>of</a:t>
            </a:r>
            <a:r>
              <a:rPr sz="3200" spc="135" dirty="0">
                <a:latin typeface="Effra" panose="02000506080000020004" pitchFamily="2" charset="0"/>
                <a:cs typeface="Trebuchet MS"/>
              </a:rPr>
              <a:t> </a:t>
            </a:r>
            <a:r>
              <a:rPr sz="3200" dirty="0">
                <a:latin typeface="Effra" panose="02000506080000020004" pitchFamily="2" charset="0"/>
                <a:cs typeface="Trebuchet MS"/>
              </a:rPr>
              <a:t>university</a:t>
            </a:r>
            <a:r>
              <a:rPr sz="3200" spc="135" dirty="0">
                <a:latin typeface="Effra" panose="02000506080000020004" pitchFamily="2" charset="0"/>
                <a:cs typeface="Trebuchet MS"/>
              </a:rPr>
              <a:t> </a:t>
            </a:r>
            <a:r>
              <a:rPr sz="3200" spc="175" dirty="0">
                <a:latin typeface="Effra" panose="02000506080000020004" pitchFamily="2" charset="0"/>
                <a:cs typeface="Trebuchet MS"/>
              </a:rPr>
              <a:t>campuses</a:t>
            </a:r>
            <a:r>
              <a:rPr sz="3200" spc="135" dirty="0">
                <a:latin typeface="Effra" panose="02000506080000020004" pitchFamily="2" charset="0"/>
                <a:cs typeface="Trebuchet MS"/>
              </a:rPr>
              <a:t> </a:t>
            </a:r>
            <a:r>
              <a:rPr sz="3200" dirty="0">
                <a:latin typeface="Effra" panose="02000506080000020004" pitchFamily="2" charset="0"/>
                <a:cs typeface="Trebuchet MS"/>
              </a:rPr>
              <a:t>in</a:t>
            </a:r>
            <a:r>
              <a:rPr sz="3200" spc="135" dirty="0">
                <a:latin typeface="Effra" panose="02000506080000020004" pitchFamily="2" charset="0"/>
                <a:cs typeface="Trebuchet MS"/>
              </a:rPr>
              <a:t> </a:t>
            </a:r>
            <a:r>
              <a:rPr sz="3200" spc="140" dirty="0">
                <a:latin typeface="Effra" panose="02000506080000020004" pitchFamily="2" charset="0"/>
                <a:cs typeface="Trebuchet MS"/>
              </a:rPr>
              <a:t>shaping</a:t>
            </a:r>
            <a:r>
              <a:rPr sz="3200" spc="135" dirty="0">
                <a:latin typeface="Effra" panose="02000506080000020004" pitchFamily="2" charset="0"/>
                <a:cs typeface="Trebuchet MS"/>
              </a:rPr>
              <a:t> </a:t>
            </a:r>
            <a:r>
              <a:rPr sz="3200" spc="80" dirty="0">
                <a:latin typeface="Effra" panose="02000506080000020004" pitchFamily="2" charset="0"/>
                <a:cs typeface="Trebuchet MS"/>
              </a:rPr>
              <a:t>students' </a:t>
            </a:r>
            <a:r>
              <a:rPr sz="3200" spc="-10" dirty="0">
                <a:latin typeface="Effra" panose="02000506080000020004" pitchFamily="2" charset="0"/>
                <a:cs typeface="Trebuchet MS"/>
              </a:rPr>
              <a:t>lifestyles;</a:t>
            </a:r>
            <a:endParaRPr sz="3200" dirty="0">
              <a:latin typeface="Effra" panose="02000506080000020004" pitchFamily="2" charset="0"/>
              <a:cs typeface="Trebuchet MS"/>
            </a:endParaRPr>
          </a:p>
          <a:p>
            <a:pPr>
              <a:lnSpc>
                <a:spcPct val="100000"/>
              </a:lnSpc>
              <a:spcBef>
                <a:spcPts val="1880"/>
              </a:spcBef>
            </a:pPr>
            <a:endParaRPr sz="3200" dirty="0">
              <a:latin typeface="Trebuchet MS"/>
              <a:cs typeface="Trebuchet MS"/>
            </a:endParaRPr>
          </a:p>
          <a:p>
            <a:pPr marL="12700" marR="5080">
              <a:lnSpc>
                <a:spcPct val="116700"/>
              </a:lnSpc>
            </a:pPr>
            <a:r>
              <a:rPr sz="3200" dirty="0">
                <a:latin typeface="Effra" panose="02000506080000020004" pitchFamily="2" charset="0"/>
                <a:cs typeface="Trebuchet MS"/>
              </a:rPr>
              <a:t>Imperative</a:t>
            </a:r>
            <a:r>
              <a:rPr sz="3200" spc="200" dirty="0">
                <a:latin typeface="Effra" panose="02000506080000020004" pitchFamily="2" charset="0"/>
                <a:cs typeface="Trebuchet MS"/>
              </a:rPr>
              <a:t> </a:t>
            </a:r>
            <a:r>
              <a:rPr sz="3200" dirty="0">
                <a:latin typeface="Effra" panose="02000506080000020004" pitchFamily="2" charset="0"/>
                <a:cs typeface="Trebuchet MS"/>
              </a:rPr>
              <a:t>to</a:t>
            </a:r>
            <a:r>
              <a:rPr sz="3200" spc="204" dirty="0">
                <a:latin typeface="Effra" panose="02000506080000020004" pitchFamily="2" charset="0"/>
                <a:cs typeface="Trebuchet MS"/>
              </a:rPr>
              <a:t> </a:t>
            </a:r>
            <a:r>
              <a:rPr sz="3200" dirty="0">
                <a:latin typeface="Effra" panose="02000506080000020004" pitchFamily="2" charset="0"/>
                <a:cs typeface="Trebuchet MS"/>
              </a:rPr>
              <a:t>promote</a:t>
            </a:r>
            <a:r>
              <a:rPr sz="3200" spc="204" dirty="0">
                <a:latin typeface="Effra" panose="02000506080000020004" pitchFamily="2" charset="0"/>
                <a:cs typeface="Trebuchet MS"/>
              </a:rPr>
              <a:t> </a:t>
            </a:r>
            <a:r>
              <a:rPr sz="3200" dirty="0">
                <a:latin typeface="Effra" panose="02000506080000020004" pitchFamily="2" charset="0"/>
                <a:cs typeface="Trebuchet MS"/>
              </a:rPr>
              <a:t>healthy</a:t>
            </a:r>
            <a:r>
              <a:rPr sz="3200" spc="204" dirty="0">
                <a:latin typeface="Effra" panose="02000506080000020004" pitchFamily="2" charset="0"/>
                <a:cs typeface="Trebuchet MS"/>
              </a:rPr>
              <a:t> </a:t>
            </a:r>
            <a:r>
              <a:rPr sz="3200" dirty="0">
                <a:latin typeface="Effra" panose="02000506080000020004" pitchFamily="2" charset="0"/>
                <a:cs typeface="Trebuchet MS"/>
              </a:rPr>
              <a:t>eating</a:t>
            </a:r>
            <a:r>
              <a:rPr sz="3200" spc="204" dirty="0">
                <a:latin typeface="Effra" panose="02000506080000020004" pitchFamily="2" charset="0"/>
                <a:cs typeface="Trebuchet MS"/>
              </a:rPr>
              <a:t> </a:t>
            </a:r>
            <a:r>
              <a:rPr sz="3200" dirty="0">
                <a:latin typeface="Effra" panose="02000506080000020004" pitchFamily="2" charset="0"/>
                <a:cs typeface="Trebuchet MS"/>
              </a:rPr>
              <a:t>habits,</a:t>
            </a:r>
            <a:r>
              <a:rPr sz="3200" spc="200" dirty="0">
                <a:latin typeface="Effra" panose="02000506080000020004" pitchFamily="2" charset="0"/>
                <a:cs typeface="Trebuchet MS"/>
              </a:rPr>
              <a:t> </a:t>
            </a:r>
            <a:r>
              <a:rPr sz="3200" dirty="0">
                <a:latin typeface="Effra" panose="02000506080000020004" pitchFamily="2" charset="0"/>
                <a:cs typeface="Trebuchet MS"/>
              </a:rPr>
              <a:t>the</a:t>
            </a:r>
            <a:r>
              <a:rPr sz="3200" spc="204" dirty="0">
                <a:latin typeface="Effra" panose="02000506080000020004" pitchFamily="2" charset="0"/>
                <a:cs typeface="Trebuchet MS"/>
              </a:rPr>
              <a:t> </a:t>
            </a:r>
            <a:r>
              <a:rPr sz="3200" spc="95" dirty="0">
                <a:latin typeface="Effra" panose="02000506080000020004" pitchFamily="2" charset="0"/>
                <a:cs typeface="Trebuchet MS"/>
              </a:rPr>
              <a:t>adherence</a:t>
            </a:r>
            <a:r>
              <a:rPr sz="3200" spc="204" dirty="0">
                <a:latin typeface="Effra" panose="02000506080000020004" pitchFamily="2" charset="0"/>
                <a:cs typeface="Trebuchet MS"/>
              </a:rPr>
              <a:t> </a:t>
            </a:r>
            <a:r>
              <a:rPr sz="3200" spc="-25" dirty="0">
                <a:latin typeface="Effra" panose="02000506080000020004" pitchFamily="2" charset="0"/>
                <a:cs typeface="Trebuchet MS"/>
              </a:rPr>
              <a:t>to </a:t>
            </a:r>
            <a:r>
              <a:rPr sz="3200" dirty="0">
                <a:latin typeface="Effra" panose="02000506080000020004" pitchFamily="2" charset="0"/>
                <a:cs typeface="Trebuchet MS"/>
              </a:rPr>
              <a:t>the</a:t>
            </a:r>
            <a:r>
              <a:rPr sz="3200" spc="95" dirty="0">
                <a:latin typeface="Effra" panose="02000506080000020004" pitchFamily="2" charset="0"/>
                <a:cs typeface="Trebuchet MS"/>
              </a:rPr>
              <a:t> </a:t>
            </a:r>
            <a:r>
              <a:rPr sz="3200" spc="200" dirty="0">
                <a:latin typeface="Effra" panose="02000506080000020004" pitchFamily="2" charset="0"/>
                <a:cs typeface="Trebuchet MS"/>
              </a:rPr>
              <a:t>Med</a:t>
            </a:r>
            <a:r>
              <a:rPr sz="3200" spc="95" dirty="0">
                <a:latin typeface="Effra" panose="02000506080000020004" pitchFamily="2" charset="0"/>
                <a:cs typeface="Trebuchet MS"/>
              </a:rPr>
              <a:t> </a:t>
            </a:r>
            <a:r>
              <a:rPr sz="3200" dirty="0">
                <a:latin typeface="Effra" panose="02000506080000020004" pitchFamily="2" charset="0"/>
                <a:cs typeface="Trebuchet MS"/>
              </a:rPr>
              <a:t>Diet</a:t>
            </a:r>
            <a:r>
              <a:rPr sz="3200" spc="95" dirty="0">
                <a:latin typeface="Effra" panose="02000506080000020004" pitchFamily="2" charset="0"/>
                <a:cs typeface="Trebuchet MS"/>
              </a:rPr>
              <a:t> </a:t>
            </a:r>
            <a:r>
              <a:rPr sz="3200" spc="105" dirty="0">
                <a:latin typeface="Effra" panose="02000506080000020004" pitchFamily="2" charset="0"/>
                <a:cs typeface="Trebuchet MS"/>
              </a:rPr>
              <a:t>and</a:t>
            </a:r>
            <a:r>
              <a:rPr sz="3200" spc="95" dirty="0">
                <a:latin typeface="Effra" panose="02000506080000020004" pitchFamily="2" charset="0"/>
                <a:cs typeface="Trebuchet MS"/>
              </a:rPr>
              <a:t> </a:t>
            </a:r>
            <a:r>
              <a:rPr sz="3200" spc="90" dirty="0">
                <a:latin typeface="Effra" panose="02000506080000020004" pitchFamily="2" charset="0"/>
                <a:cs typeface="Trebuchet MS"/>
              </a:rPr>
              <a:t>expand</a:t>
            </a:r>
            <a:r>
              <a:rPr sz="3200" spc="95" dirty="0">
                <a:latin typeface="Effra" panose="02000506080000020004" pitchFamily="2" charset="0"/>
                <a:cs typeface="Trebuchet MS"/>
              </a:rPr>
              <a:t> </a:t>
            </a:r>
            <a:r>
              <a:rPr sz="3200" dirty="0">
                <a:latin typeface="Effra" panose="02000506080000020004" pitchFamily="2" charset="0"/>
                <a:cs typeface="Trebuchet MS"/>
              </a:rPr>
              <a:t>the</a:t>
            </a:r>
            <a:r>
              <a:rPr sz="3200" spc="95" dirty="0">
                <a:latin typeface="Effra" panose="02000506080000020004" pitchFamily="2" charset="0"/>
                <a:cs typeface="Trebuchet MS"/>
              </a:rPr>
              <a:t> </a:t>
            </a:r>
            <a:r>
              <a:rPr sz="3200" dirty="0">
                <a:latin typeface="Effra" panose="02000506080000020004" pitchFamily="2" charset="0"/>
                <a:cs typeface="Trebuchet MS"/>
              </a:rPr>
              <a:t>availability</a:t>
            </a:r>
            <a:r>
              <a:rPr sz="3200" spc="95" dirty="0">
                <a:latin typeface="Effra" panose="02000506080000020004" pitchFamily="2" charset="0"/>
                <a:cs typeface="Trebuchet MS"/>
              </a:rPr>
              <a:t> </a:t>
            </a:r>
            <a:r>
              <a:rPr sz="3200" dirty="0">
                <a:latin typeface="Effra" panose="02000506080000020004" pitchFamily="2" charset="0"/>
                <a:cs typeface="Trebuchet MS"/>
              </a:rPr>
              <a:t>of</a:t>
            </a:r>
            <a:r>
              <a:rPr sz="3200" spc="95" dirty="0">
                <a:latin typeface="Effra" panose="02000506080000020004" pitchFamily="2" charset="0"/>
                <a:cs typeface="Trebuchet MS"/>
              </a:rPr>
              <a:t> </a:t>
            </a:r>
            <a:r>
              <a:rPr sz="3200" dirty="0">
                <a:latin typeface="Effra" panose="02000506080000020004" pitchFamily="2" charset="0"/>
                <a:cs typeface="Trebuchet MS"/>
              </a:rPr>
              <a:t>nutritious</a:t>
            </a:r>
            <a:r>
              <a:rPr sz="3200" spc="95" dirty="0">
                <a:latin typeface="Effra" panose="02000506080000020004" pitchFamily="2" charset="0"/>
                <a:cs typeface="Trebuchet MS"/>
              </a:rPr>
              <a:t> </a:t>
            </a:r>
            <a:r>
              <a:rPr sz="3200" spc="-20" dirty="0">
                <a:latin typeface="Effra" panose="02000506080000020004" pitchFamily="2" charset="0"/>
                <a:cs typeface="Trebuchet MS"/>
              </a:rPr>
              <a:t>meal </a:t>
            </a:r>
            <a:r>
              <a:rPr sz="3200" spc="60" dirty="0">
                <a:latin typeface="Effra" panose="02000506080000020004" pitchFamily="2" charset="0"/>
                <a:cs typeface="Trebuchet MS"/>
              </a:rPr>
              <a:t>options</a:t>
            </a:r>
            <a:r>
              <a:rPr sz="3200" spc="80" dirty="0">
                <a:latin typeface="Effra" panose="02000506080000020004" pitchFamily="2" charset="0"/>
                <a:cs typeface="Trebuchet MS"/>
              </a:rPr>
              <a:t> </a:t>
            </a:r>
            <a:r>
              <a:rPr sz="3200" dirty="0">
                <a:latin typeface="Effra" panose="02000506080000020004" pitchFamily="2" charset="0"/>
                <a:cs typeface="Trebuchet MS"/>
              </a:rPr>
              <a:t>in</a:t>
            </a:r>
            <a:r>
              <a:rPr sz="3200" spc="80" dirty="0">
                <a:latin typeface="Effra" panose="02000506080000020004" pitchFamily="2" charset="0"/>
                <a:cs typeface="Trebuchet MS"/>
              </a:rPr>
              <a:t> </a:t>
            </a:r>
            <a:r>
              <a:rPr sz="3200" dirty="0">
                <a:latin typeface="Effra" panose="02000506080000020004" pitchFamily="2" charset="0"/>
                <a:cs typeface="Trebuchet MS"/>
              </a:rPr>
              <a:t>the</a:t>
            </a:r>
            <a:r>
              <a:rPr sz="3200" spc="80" dirty="0">
                <a:latin typeface="Effra" panose="02000506080000020004" pitchFamily="2" charset="0"/>
                <a:cs typeface="Trebuchet MS"/>
              </a:rPr>
              <a:t> </a:t>
            </a:r>
            <a:r>
              <a:rPr sz="3200" spc="-10" dirty="0">
                <a:latin typeface="Effra" panose="02000506080000020004" pitchFamily="2" charset="0"/>
                <a:cs typeface="Trebuchet MS"/>
              </a:rPr>
              <a:t>cafeterias</a:t>
            </a:r>
            <a:endParaRPr sz="3200" dirty="0">
              <a:latin typeface="Effra" panose="02000506080000020004" pitchFamily="2" charset="0"/>
              <a:cs typeface="Trebuchet MS"/>
            </a:endParaRPr>
          </a:p>
          <a:p>
            <a:pPr>
              <a:lnSpc>
                <a:spcPct val="100000"/>
              </a:lnSpc>
            </a:pPr>
            <a:endParaRPr sz="3200" dirty="0">
              <a:latin typeface="Trebuchet MS"/>
              <a:cs typeface="Trebuchet MS"/>
            </a:endParaRPr>
          </a:p>
          <a:p>
            <a:pPr marL="12700">
              <a:lnSpc>
                <a:spcPct val="100000"/>
              </a:lnSpc>
            </a:pPr>
            <a:endParaRPr lang="pt-PT" sz="3200" dirty="0">
              <a:latin typeface="Trebuchet MS"/>
              <a:cs typeface="Trebuchet MS"/>
            </a:endParaRPr>
          </a:p>
          <a:p>
            <a:pPr marL="12700">
              <a:lnSpc>
                <a:spcPct val="100000"/>
              </a:lnSpc>
            </a:pPr>
            <a:r>
              <a:rPr sz="3200" spc="145" dirty="0">
                <a:latin typeface="Effra" panose="02000506080000020004" pitchFamily="2" charset="0"/>
                <a:cs typeface="Trebuchet MS"/>
              </a:rPr>
              <a:t>Discourage</a:t>
            </a:r>
            <a:r>
              <a:rPr sz="3200" spc="165" dirty="0">
                <a:latin typeface="Effra" panose="02000506080000020004" pitchFamily="2" charset="0"/>
                <a:cs typeface="Trebuchet MS"/>
              </a:rPr>
              <a:t> </a:t>
            </a:r>
            <a:r>
              <a:rPr sz="3200" dirty="0">
                <a:latin typeface="Effra" panose="02000506080000020004" pitchFamily="2" charset="0"/>
                <a:cs typeface="Trebuchet MS"/>
              </a:rPr>
              <a:t>the</a:t>
            </a:r>
            <a:r>
              <a:rPr sz="3200" spc="165" dirty="0">
                <a:latin typeface="Effra" panose="02000506080000020004" pitchFamily="2" charset="0"/>
                <a:cs typeface="Trebuchet MS"/>
              </a:rPr>
              <a:t> </a:t>
            </a:r>
            <a:r>
              <a:rPr sz="3200" spc="80" dirty="0">
                <a:latin typeface="Effra" panose="02000506080000020004" pitchFamily="2" charset="0"/>
                <a:cs typeface="Trebuchet MS"/>
              </a:rPr>
              <a:t>consumption</a:t>
            </a:r>
            <a:r>
              <a:rPr sz="3200" spc="165" dirty="0">
                <a:latin typeface="Effra" panose="02000506080000020004" pitchFamily="2" charset="0"/>
                <a:cs typeface="Trebuchet MS"/>
              </a:rPr>
              <a:t> </a:t>
            </a:r>
            <a:r>
              <a:rPr sz="3200" dirty="0">
                <a:latin typeface="Effra" panose="02000506080000020004" pitchFamily="2" charset="0"/>
                <a:cs typeface="Trebuchet MS"/>
              </a:rPr>
              <a:t>of</a:t>
            </a:r>
            <a:r>
              <a:rPr sz="3200" spc="170" dirty="0">
                <a:latin typeface="Effra" panose="02000506080000020004" pitchFamily="2" charset="0"/>
                <a:cs typeface="Trebuchet MS"/>
              </a:rPr>
              <a:t> </a:t>
            </a:r>
            <a:r>
              <a:rPr sz="3200" dirty="0">
                <a:latin typeface="Effra" panose="02000506080000020004" pitchFamily="2" charset="0"/>
                <a:cs typeface="Trebuchet MS"/>
              </a:rPr>
              <a:t>unhealthy</a:t>
            </a:r>
            <a:r>
              <a:rPr sz="3200" spc="165" dirty="0">
                <a:latin typeface="Effra" panose="02000506080000020004" pitchFamily="2" charset="0"/>
                <a:cs typeface="Trebuchet MS"/>
              </a:rPr>
              <a:t> </a:t>
            </a:r>
            <a:r>
              <a:rPr sz="3200" spc="-10" dirty="0">
                <a:latin typeface="Effra" panose="02000506080000020004" pitchFamily="2" charset="0"/>
                <a:cs typeface="Trebuchet MS"/>
              </a:rPr>
              <a:t>foods.</a:t>
            </a:r>
            <a:endParaRPr sz="3200" dirty="0">
              <a:latin typeface="Effra" panose="02000506080000020004" pitchFamily="2" charset="0"/>
              <a:cs typeface="Trebuchet MS"/>
            </a:endParaRPr>
          </a:p>
        </p:txBody>
      </p:sp>
      <p:sp>
        <p:nvSpPr>
          <p:cNvPr id="17" name="object 17"/>
          <p:cNvSpPr txBox="1"/>
          <p:nvPr/>
        </p:nvSpPr>
        <p:spPr>
          <a:xfrm>
            <a:off x="128635" y="9566589"/>
            <a:ext cx="9961245" cy="608330"/>
          </a:xfrm>
          <a:prstGeom prst="rect">
            <a:avLst/>
          </a:prstGeom>
        </p:spPr>
        <p:txBody>
          <a:bodyPr vert="horz" wrap="square" lIns="0" tIns="12700" rIns="0" bIns="0" rtlCol="0">
            <a:spAutoFit/>
          </a:bodyPr>
          <a:lstStyle/>
          <a:p>
            <a:pPr marL="12700">
              <a:lnSpc>
                <a:spcPts val="2295"/>
              </a:lnSpc>
              <a:spcBef>
                <a:spcPts val="100"/>
              </a:spcBef>
            </a:pPr>
            <a:r>
              <a:rPr sz="1950" spc="-50" dirty="0">
                <a:solidFill>
                  <a:srgbClr val="A6A6A6"/>
                </a:solidFill>
                <a:latin typeface="Trebuchet MS"/>
                <a:cs typeface="Trebuchet MS"/>
              </a:rPr>
              <a:t>Nutrients,</a:t>
            </a:r>
            <a:r>
              <a:rPr sz="1950" spc="-85" dirty="0">
                <a:solidFill>
                  <a:srgbClr val="A6A6A6"/>
                </a:solidFill>
                <a:latin typeface="Trebuchet MS"/>
                <a:cs typeface="Trebuchet MS"/>
              </a:rPr>
              <a:t> </a:t>
            </a:r>
            <a:r>
              <a:rPr sz="1950" spc="-10" dirty="0">
                <a:solidFill>
                  <a:srgbClr val="A6A6A6"/>
                </a:solidFill>
                <a:latin typeface="Trebuchet MS"/>
                <a:cs typeface="Trebuchet MS"/>
              </a:rPr>
              <a:t>14(9),</a:t>
            </a:r>
            <a:r>
              <a:rPr sz="1950" spc="-65" dirty="0">
                <a:solidFill>
                  <a:srgbClr val="A6A6A6"/>
                </a:solidFill>
                <a:latin typeface="Trebuchet MS"/>
                <a:cs typeface="Trebuchet MS"/>
              </a:rPr>
              <a:t> </a:t>
            </a:r>
            <a:r>
              <a:rPr sz="1950" dirty="0">
                <a:solidFill>
                  <a:srgbClr val="A6A6A6"/>
                </a:solidFill>
                <a:latin typeface="Trebuchet MS"/>
                <a:cs typeface="Trebuchet MS"/>
              </a:rPr>
              <a:t>1911.</a:t>
            </a:r>
            <a:r>
              <a:rPr sz="1950" spc="-165" dirty="0">
                <a:solidFill>
                  <a:srgbClr val="A6A6A6"/>
                </a:solidFill>
                <a:latin typeface="Trebuchet MS"/>
                <a:cs typeface="Trebuchet MS"/>
              </a:rPr>
              <a:t> </a:t>
            </a:r>
            <a:r>
              <a:rPr sz="1950" spc="-35" dirty="0">
                <a:solidFill>
                  <a:srgbClr val="A6A6A6"/>
                </a:solidFill>
                <a:latin typeface="Trebuchet MS"/>
                <a:cs typeface="Trebuchet MS"/>
              </a:rPr>
              <a:t>https://doi.org/10.3390/nu14091911</a:t>
            </a:r>
            <a:endParaRPr sz="1950">
              <a:latin typeface="Trebuchet MS"/>
              <a:cs typeface="Trebuchet MS"/>
            </a:endParaRPr>
          </a:p>
          <a:p>
            <a:pPr marL="12700">
              <a:lnSpc>
                <a:spcPts val="2295"/>
              </a:lnSpc>
            </a:pPr>
            <a:r>
              <a:rPr sz="1950" dirty="0">
                <a:solidFill>
                  <a:srgbClr val="A6A6A6"/>
                </a:solidFill>
                <a:latin typeface="Trebuchet MS"/>
                <a:cs typeface="Trebuchet MS"/>
              </a:rPr>
              <a:t>The</a:t>
            </a:r>
            <a:r>
              <a:rPr sz="1950" spc="-45" dirty="0">
                <a:solidFill>
                  <a:srgbClr val="A6A6A6"/>
                </a:solidFill>
                <a:latin typeface="Trebuchet MS"/>
                <a:cs typeface="Trebuchet MS"/>
              </a:rPr>
              <a:t> </a:t>
            </a:r>
            <a:r>
              <a:rPr sz="1950" spc="-20" dirty="0">
                <a:solidFill>
                  <a:srgbClr val="A6A6A6"/>
                </a:solidFill>
                <a:latin typeface="Trebuchet MS"/>
                <a:cs typeface="Trebuchet MS"/>
              </a:rPr>
              <a:t>British</a:t>
            </a:r>
            <a:r>
              <a:rPr sz="1950" spc="-40" dirty="0">
                <a:solidFill>
                  <a:srgbClr val="A6A6A6"/>
                </a:solidFill>
                <a:latin typeface="Trebuchet MS"/>
                <a:cs typeface="Trebuchet MS"/>
              </a:rPr>
              <a:t> </a:t>
            </a:r>
            <a:r>
              <a:rPr sz="1950" spc="-55" dirty="0">
                <a:solidFill>
                  <a:srgbClr val="A6A6A6"/>
                </a:solidFill>
                <a:latin typeface="Trebuchet MS"/>
                <a:cs typeface="Trebuchet MS"/>
              </a:rPr>
              <a:t>journal</a:t>
            </a:r>
            <a:r>
              <a:rPr sz="1950" spc="-45" dirty="0">
                <a:solidFill>
                  <a:srgbClr val="A6A6A6"/>
                </a:solidFill>
                <a:latin typeface="Trebuchet MS"/>
                <a:cs typeface="Trebuchet MS"/>
              </a:rPr>
              <a:t> </a:t>
            </a:r>
            <a:r>
              <a:rPr sz="1950" spc="-65" dirty="0">
                <a:solidFill>
                  <a:srgbClr val="A6A6A6"/>
                </a:solidFill>
                <a:latin typeface="Trebuchet MS"/>
                <a:cs typeface="Trebuchet MS"/>
              </a:rPr>
              <a:t>of</a:t>
            </a:r>
            <a:r>
              <a:rPr sz="1950" spc="-40" dirty="0">
                <a:solidFill>
                  <a:srgbClr val="A6A6A6"/>
                </a:solidFill>
                <a:latin typeface="Trebuchet MS"/>
                <a:cs typeface="Trebuchet MS"/>
              </a:rPr>
              <a:t> </a:t>
            </a:r>
            <a:r>
              <a:rPr sz="1950" spc="-100" dirty="0">
                <a:solidFill>
                  <a:srgbClr val="A6A6A6"/>
                </a:solidFill>
                <a:latin typeface="Trebuchet MS"/>
                <a:cs typeface="Trebuchet MS"/>
              </a:rPr>
              <a:t>nutrition,</a:t>
            </a:r>
            <a:r>
              <a:rPr sz="1950" spc="-40" dirty="0">
                <a:solidFill>
                  <a:srgbClr val="A6A6A6"/>
                </a:solidFill>
                <a:latin typeface="Trebuchet MS"/>
                <a:cs typeface="Trebuchet MS"/>
              </a:rPr>
              <a:t> </a:t>
            </a:r>
            <a:r>
              <a:rPr sz="1950" dirty="0">
                <a:solidFill>
                  <a:srgbClr val="A6A6A6"/>
                </a:solidFill>
                <a:latin typeface="Trebuchet MS"/>
                <a:cs typeface="Trebuchet MS"/>
              </a:rPr>
              <a:t>126(1),</a:t>
            </a:r>
            <a:r>
              <a:rPr sz="1950" spc="-45" dirty="0">
                <a:solidFill>
                  <a:srgbClr val="A6A6A6"/>
                </a:solidFill>
                <a:latin typeface="Trebuchet MS"/>
                <a:cs typeface="Trebuchet MS"/>
              </a:rPr>
              <a:t> </a:t>
            </a:r>
            <a:r>
              <a:rPr sz="1950" spc="65" dirty="0">
                <a:solidFill>
                  <a:srgbClr val="A6A6A6"/>
                </a:solidFill>
                <a:latin typeface="Trebuchet MS"/>
                <a:cs typeface="Trebuchet MS"/>
              </a:rPr>
              <a:t>53–65.</a:t>
            </a:r>
            <a:r>
              <a:rPr sz="1950" spc="-160" dirty="0">
                <a:solidFill>
                  <a:srgbClr val="A6A6A6"/>
                </a:solidFill>
                <a:latin typeface="Trebuchet MS"/>
                <a:cs typeface="Trebuchet MS"/>
              </a:rPr>
              <a:t> </a:t>
            </a:r>
            <a:r>
              <a:rPr sz="1950" spc="-30" dirty="0">
                <a:solidFill>
                  <a:srgbClr val="A6A6A6"/>
                </a:solidFill>
                <a:latin typeface="Trebuchet MS"/>
                <a:cs typeface="Trebuchet MS"/>
              </a:rPr>
              <a:t>https://doi.org/10.1017/S0007114520003761</a:t>
            </a:r>
            <a:endParaRPr sz="1950">
              <a:latin typeface="Trebuchet MS"/>
              <a:cs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5889322" y="7873941"/>
            <a:ext cx="3667124" cy="1323974"/>
          </a:xfrm>
          <a:prstGeom prst="rect">
            <a:avLst/>
          </a:prstGeom>
        </p:spPr>
      </p:pic>
      <p:grpSp>
        <p:nvGrpSpPr>
          <p:cNvPr id="3" name="object 3"/>
          <p:cNvGrpSpPr/>
          <p:nvPr/>
        </p:nvGrpSpPr>
        <p:grpSpPr>
          <a:xfrm>
            <a:off x="14917610" y="0"/>
            <a:ext cx="3370579" cy="10287000"/>
            <a:chOff x="14917610" y="0"/>
            <a:chExt cx="3370579" cy="10287000"/>
          </a:xfrm>
        </p:grpSpPr>
        <p:sp>
          <p:nvSpPr>
            <p:cNvPr id="4" name="object 4"/>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5" name="object 5"/>
            <p:cNvPicPr/>
            <p:nvPr/>
          </p:nvPicPr>
          <p:blipFill>
            <a:blip r:embed="rId4" cstate="print"/>
            <a:stretch>
              <a:fillRect/>
            </a:stretch>
          </p:blipFill>
          <p:spPr>
            <a:xfrm>
              <a:off x="15773843" y="3596925"/>
              <a:ext cx="1809749" cy="2447924"/>
            </a:xfrm>
            <a:prstGeom prst="rect">
              <a:avLst/>
            </a:prstGeom>
          </p:spPr>
        </p:pic>
        <p:pic>
          <p:nvPicPr>
            <p:cNvPr id="6" name="object 6"/>
            <p:cNvPicPr/>
            <p:nvPr/>
          </p:nvPicPr>
          <p:blipFill>
            <a:blip r:embed="rId5" cstate="print"/>
            <a:stretch>
              <a:fillRect/>
            </a:stretch>
          </p:blipFill>
          <p:spPr>
            <a:xfrm>
              <a:off x="15919680" y="9195632"/>
              <a:ext cx="1514474" cy="523874"/>
            </a:xfrm>
            <a:prstGeom prst="rect">
              <a:avLst/>
            </a:prstGeom>
          </p:spPr>
        </p:pic>
      </p:grpSp>
      <p:pic>
        <p:nvPicPr>
          <p:cNvPr id="7" name="object 7"/>
          <p:cNvPicPr/>
          <p:nvPr/>
        </p:nvPicPr>
        <p:blipFill>
          <a:blip r:embed="rId6" cstate="print"/>
          <a:stretch>
            <a:fillRect/>
          </a:stretch>
        </p:blipFill>
        <p:spPr>
          <a:xfrm>
            <a:off x="9552098" y="7453828"/>
            <a:ext cx="501096" cy="419203"/>
          </a:xfrm>
          <a:prstGeom prst="rect">
            <a:avLst/>
          </a:prstGeom>
        </p:spPr>
      </p:pic>
      <p:sp>
        <p:nvSpPr>
          <p:cNvPr id="8" name="object 8"/>
          <p:cNvSpPr txBox="1"/>
          <p:nvPr/>
        </p:nvSpPr>
        <p:spPr>
          <a:xfrm>
            <a:off x="1361182" y="2602389"/>
            <a:ext cx="12359005" cy="4355936"/>
          </a:xfrm>
          <a:prstGeom prst="rect">
            <a:avLst/>
          </a:prstGeom>
        </p:spPr>
        <p:txBody>
          <a:bodyPr vert="horz" wrap="square" lIns="0" tIns="12065" rIns="0" bIns="0" rtlCol="0">
            <a:spAutoFit/>
          </a:bodyPr>
          <a:lstStyle/>
          <a:p>
            <a:pPr marL="12700" marR="5080" algn="just">
              <a:lnSpc>
                <a:spcPct val="114799"/>
              </a:lnSpc>
              <a:spcBef>
                <a:spcPts val="95"/>
              </a:spcBef>
            </a:pPr>
            <a:r>
              <a:rPr sz="3200" dirty="0">
                <a:latin typeface="Effra" panose="02000506080000020004" pitchFamily="2" charset="0"/>
                <a:cs typeface="Trebuchet MS"/>
              </a:rPr>
              <a:t>Considering</a:t>
            </a:r>
            <a:r>
              <a:rPr sz="3200" spc="290" dirty="0">
                <a:latin typeface="Effra" panose="02000506080000020004" pitchFamily="2" charset="0"/>
                <a:cs typeface="Trebuchet MS"/>
              </a:rPr>
              <a:t> </a:t>
            </a:r>
            <a:r>
              <a:rPr sz="3200" dirty="0">
                <a:latin typeface="Effra" panose="02000506080000020004" pitchFamily="2" charset="0"/>
                <a:cs typeface="Trebuchet MS"/>
              </a:rPr>
              <a:t>the</a:t>
            </a:r>
            <a:r>
              <a:rPr sz="3200" spc="290" dirty="0">
                <a:latin typeface="Effra" panose="02000506080000020004" pitchFamily="2" charset="0"/>
                <a:cs typeface="Trebuchet MS"/>
              </a:rPr>
              <a:t> </a:t>
            </a:r>
            <a:r>
              <a:rPr sz="3200" dirty="0">
                <a:latin typeface="Effra" panose="02000506080000020004" pitchFamily="2" charset="0"/>
                <a:cs typeface="Trebuchet MS"/>
              </a:rPr>
              <a:t>Mediterranean</a:t>
            </a:r>
            <a:r>
              <a:rPr sz="3200" spc="290" dirty="0">
                <a:latin typeface="Effra" panose="02000506080000020004" pitchFamily="2" charset="0"/>
                <a:cs typeface="Trebuchet MS"/>
              </a:rPr>
              <a:t> </a:t>
            </a:r>
            <a:r>
              <a:rPr sz="3200" dirty="0">
                <a:latin typeface="Effra" panose="02000506080000020004" pitchFamily="2" charset="0"/>
                <a:cs typeface="Trebuchet MS"/>
              </a:rPr>
              <a:t>Diet</a:t>
            </a:r>
            <a:r>
              <a:rPr sz="3200" spc="290" dirty="0">
                <a:latin typeface="Effra" panose="02000506080000020004" pitchFamily="2" charset="0"/>
                <a:cs typeface="Trebuchet MS"/>
              </a:rPr>
              <a:t> </a:t>
            </a:r>
            <a:r>
              <a:rPr sz="3200" spc="-45" dirty="0">
                <a:latin typeface="Effra" panose="02000506080000020004" pitchFamily="2" charset="0"/>
                <a:cs typeface="Trebuchet MS"/>
              </a:rPr>
              <a:t>it</a:t>
            </a:r>
            <a:r>
              <a:rPr lang="pt-PT" sz="3200" spc="-45" dirty="0">
                <a:latin typeface="Effra" panose="02000506080000020004" pitchFamily="2" charset="0"/>
                <a:cs typeface="Trebuchet MS"/>
              </a:rPr>
              <a:t>'</a:t>
            </a:r>
            <a:r>
              <a:rPr sz="3200" spc="-45" dirty="0">
                <a:latin typeface="Effra" panose="02000506080000020004" pitchFamily="2" charset="0"/>
                <a:cs typeface="Trebuchet MS"/>
              </a:rPr>
              <a:t>s</a:t>
            </a:r>
            <a:r>
              <a:rPr sz="3200" spc="290" dirty="0">
                <a:latin typeface="Effra" panose="02000506080000020004" pitchFamily="2" charset="0"/>
                <a:cs typeface="Trebuchet MS"/>
              </a:rPr>
              <a:t> </a:t>
            </a:r>
            <a:r>
              <a:rPr sz="3200" dirty="0">
                <a:latin typeface="Effra" panose="02000506080000020004" pitchFamily="2" charset="0"/>
                <a:cs typeface="Trebuchet MS"/>
              </a:rPr>
              <a:t>one</a:t>
            </a:r>
            <a:r>
              <a:rPr sz="3200" spc="290" dirty="0">
                <a:latin typeface="Effra" panose="02000506080000020004" pitchFamily="2" charset="0"/>
                <a:cs typeface="Trebuchet MS"/>
              </a:rPr>
              <a:t> </a:t>
            </a:r>
            <a:r>
              <a:rPr sz="3200" dirty="0">
                <a:latin typeface="Effra" panose="02000506080000020004" pitchFamily="2" charset="0"/>
                <a:cs typeface="Trebuchet MS"/>
              </a:rPr>
              <a:t>of</a:t>
            </a:r>
            <a:r>
              <a:rPr sz="3200" spc="290" dirty="0">
                <a:latin typeface="Effra" panose="02000506080000020004" pitchFamily="2" charset="0"/>
                <a:cs typeface="Trebuchet MS"/>
              </a:rPr>
              <a:t> </a:t>
            </a:r>
            <a:r>
              <a:rPr sz="3200" dirty="0">
                <a:latin typeface="Effra" panose="02000506080000020004" pitchFamily="2" charset="0"/>
                <a:cs typeface="Trebuchet MS"/>
              </a:rPr>
              <a:t>the</a:t>
            </a:r>
            <a:r>
              <a:rPr sz="3200" spc="285" dirty="0">
                <a:latin typeface="Effra" panose="02000506080000020004" pitchFamily="2" charset="0"/>
                <a:cs typeface="Trebuchet MS"/>
              </a:rPr>
              <a:t> </a:t>
            </a:r>
            <a:r>
              <a:rPr sz="3200" dirty="0">
                <a:latin typeface="Effra" panose="02000506080000020004" pitchFamily="2" charset="0"/>
                <a:cs typeface="Trebuchet MS"/>
              </a:rPr>
              <a:t>healthiest</a:t>
            </a:r>
            <a:r>
              <a:rPr sz="3200" spc="290" dirty="0">
                <a:latin typeface="Effra" panose="02000506080000020004" pitchFamily="2" charset="0"/>
                <a:cs typeface="Trebuchet MS"/>
              </a:rPr>
              <a:t> </a:t>
            </a:r>
            <a:r>
              <a:rPr sz="3200" spc="-25" dirty="0">
                <a:latin typeface="Effra" panose="02000506080000020004" pitchFamily="2" charset="0"/>
                <a:cs typeface="Trebuchet MS"/>
              </a:rPr>
              <a:t>dietary </a:t>
            </a:r>
            <a:r>
              <a:rPr sz="3200" spc="-65" dirty="0">
                <a:latin typeface="Effra" panose="02000506080000020004" pitchFamily="2" charset="0"/>
                <a:cs typeface="Trebuchet MS"/>
              </a:rPr>
              <a:t>patterns,</a:t>
            </a:r>
            <a:r>
              <a:rPr sz="3200" spc="40" dirty="0">
                <a:latin typeface="Effra" panose="02000506080000020004" pitchFamily="2" charset="0"/>
                <a:cs typeface="Trebuchet MS"/>
              </a:rPr>
              <a:t> </a:t>
            </a:r>
            <a:r>
              <a:rPr sz="3200" spc="-80" dirty="0">
                <a:latin typeface="Effra" panose="02000506080000020004" pitchFamily="2" charset="0"/>
                <a:cs typeface="Trebuchet MS"/>
              </a:rPr>
              <a:t>efforts</a:t>
            </a:r>
            <a:r>
              <a:rPr sz="3200" spc="50" dirty="0">
                <a:latin typeface="Effra" panose="02000506080000020004" pitchFamily="2" charset="0"/>
                <a:cs typeface="Trebuchet MS"/>
              </a:rPr>
              <a:t> </a:t>
            </a:r>
            <a:r>
              <a:rPr sz="3200" dirty="0">
                <a:latin typeface="Effra" panose="02000506080000020004" pitchFamily="2" charset="0"/>
                <a:cs typeface="Trebuchet MS"/>
              </a:rPr>
              <a:t>should</a:t>
            </a:r>
            <a:r>
              <a:rPr sz="3200" spc="55" dirty="0">
                <a:latin typeface="Effra" panose="02000506080000020004" pitchFamily="2" charset="0"/>
                <a:cs typeface="Trebuchet MS"/>
              </a:rPr>
              <a:t> </a:t>
            </a:r>
            <a:r>
              <a:rPr sz="3200" dirty="0">
                <a:latin typeface="Effra" panose="02000506080000020004" pitchFamily="2" charset="0"/>
                <a:cs typeface="Trebuchet MS"/>
              </a:rPr>
              <a:t>be</a:t>
            </a:r>
            <a:r>
              <a:rPr sz="3200" spc="50" dirty="0">
                <a:latin typeface="Effra" panose="02000506080000020004" pitchFamily="2" charset="0"/>
                <a:cs typeface="Trebuchet MS"/>
              </a:rPr>
              <a:t> </a:t>
            </a:r>
            <a:r>
              <a:rPr sz="3200" dirty="0">
                <a:latin typeface="Effra" panose="02000506080000020004" pitchFamily="2" charset="0"/>
                <a:cs typeface="Trebuchet MS"/>
              </a:rPr>
              <a:t>done</a:t>
            </a:r>
            <a:r>
              <a:rPr sz="3200" spc="50" dirty="0">
                <a:latin typeface="Effra" panose="02000506080000020004" pitchFamily="2" charset="0"/>
                <a:cs typeface="Trebuchet MS"/>
              </a:rPr>
              <a:t> </a:t>
            </a:r>
            <a:r>
              <a:rPr sz="3200" dirty="0">
                <a:latin typeface="Effra" panose="02000506080000020004" pitchFamily="2" charset="0"/>
                <a:cs typeface="Trebuchet MS"/>
              </a:rPr>
              <a:t>on</a:t>
            </a:r>
            <a:r>
              <a:rPr sz="3200" spc="50" dirty="0">
                <a:latin typeface="Effra" panose="02000506080000020004" pitchFamily="2" charset="0"/>
                <a:cs typeface="Trebuchet MS"/>
              </a:rPr>
              <a:t> </a:t>
            </a:r>
            <a:r>
              <a:rPr sz="3200" spc="130" dirty="0">
                <a:latin typeface="Effra" panose="02000506080000020004" pitchFamily="2" charset="0"/>
                <a:cs typeface="Trebuchet MS"/>
              </a:rPr>
              <a:t>assessing</a:t>
            </a:r>
            <a:r>
              <a:rPr sz="3200" spc="50" dirty="0">
                <a:latin typeface="Effra" panose="02000506080000020004" pitchFamily="2" charset="0"/>
                <a:cs typeface="Trebuchet MS"/>
              </a:rPr>
              <a:t> </a:t>
            </a:r>
            <a:r>
              <a:rPr sz="3200" spc="55" dirty="0">
                <a:latin typeface="Effra" panose="02000506080000020004" pitchFamily="2" charset="0"/>
                <a:cs typeface="Trebuchet MS"/>
              </a:rPr>
              <a:t>campus</a:t>
            </a:r>
            <a:r>
              <a:rPr sz="3200" spc="50" dirty="0">
                <a:latin typeface="Effra" panose="02000506080000020004" pitchFamily="2" charset="0"/>
                <a:cs typeface="Trebuchet MS"/>
              </a:rPr>
              <a:t> </a:t>
            </a:r>
            <a:r>
              <a:rPr sz="3200" spc="-40" dirty="0">
                <a:latin typeface="Effra" panose="02000506080000020004" pitchFamily="2" charset="0"/>
                <a:cs typeface="Trebuchet MS"/>
              </a:rPr>
              <a:t>offers</a:t>
            </a:r>
            <a:r>
              <a:rPr sz="3200" spc="55" dirty="0">
                <a:latin typeface="Effra" panose="02000506080000020004" pitchFamily="2" charset="0"/>
                <a:cs typeface="Trebuchet MS"/>
              </a:rPr>
              <a:t> </a:t>
            </a:r>
            <a:r>
              <a:rPr sz="3200" dirty="0">
                <a:latin typeface="Effra" panose="02000506080000020004" pitchFamily="2" charset="0"/>
                <a:cs typeface="Trebuchet MS"/>
              </a:rPr>
              <a:t>and</a:t>
            </a:r>
            <a:r>
              <a:rPr sz="3200" spc="50" dirty="0">
                <a:latin typeface="Effra" panose="02000506080000020004" pitchFamily="2" charset="0"/>
                <a:cs typeface="Trebuchet MS"/>
              </a:rPr>
              <a:t> </a:t>
            </a:r>
            <a:r>
              <a:rPr sz="3200" spc="-20" dirty="0">
                <a:latin typeface="Effra" panose="02000506080000020004" pitchFamily="2" charset="0"/>
                <a:cs typeface="Trebuchet MS"/>
              </a:rPr>
              <a:t>make </a:t>
            </a:r>
            <a:r>
              <a:rPr sz="3200" spc="80" dirty="0">
                <a:latin typeface="Effra" panose="02000506080000020004" pitchFamily="2" charset="0"/>
                <a:cs typeface="Trebuchet MS"/>
              </a:rPr>
              <a:t>a</a:t>
            </a:r>
            <a:r>
              <a:rPr sz="3200" spc="-125" dirty="0">
                <a:latin typeface="Effra" panose="02000506080000020004" pitchFamily="2" charset="0"/>
                <a:cs typeface="Trebuchet MS"/>
              </a:rPr>
              <a:t> </a:t>
            </a:r>
            <a:r>
              <a:rPr sz="3200" spc="-105" dirty="0">
                <a:latin typeface="Effra" panose="02000506080000020004" pitchFamily="2" charset="0"/>
                <a:cs typeface="Trebuchet MS"/>
              </a:rPr>
              <a:t>shift</a:t>
            </a:r>
            <a:r>
              <a:rPr sz="3200" spc="-125" dirty="0">
                <a:latin typeface="Effra" panose="02000506080000020004" pitchFamily="2" charset="0"/>
                <a:cs typeface="Trebuchet MS"/>
              </a:rPr>
              <a:t> </a:t>
            </a:r>
            <a:r>
              <a:rPr sz="3200" spc="-40" dirty="0">
                <a:latin typeface="Effra" panose="02000506080000020004" pitchFamily="2" charset="0"/>
                <a:cs typeface="Trebuchet MS"/>
              </a:rPr>
              <a:t>towards</a:t>
            </a:r>
            <a:r>
              <a:rPr sz="3200" spc="-125" dirty="0">
                <a:latin typeface="Effra" panose="02000506080000020004" pitchFamily="2" charset="0"/>
                <a:cs typeface="Trebuchet MS"/>
              </a:rPr>
              <a:t> </a:t>
            </a:r>
            <a:r>
              <a:rPr sz="3200" spc="80" dirty="0">
                <a:latin typeface="Effra" panose="02000506080000020004" pitchFamily="2" charset="0"/>
                <a:cs typeface="Trebuchet MS"/>
              </a:rPr>
              <a:t>a</a:t>
            </a:r>
            <a:r>
              <a:rPr sz="3200" spc="-125" dirty="0">
                <a:latin typeface="Effra" panose="02000506080000020004" pitchFamily="2" charset="0"/>
                <a:cs typeface="Trebuchet MS"/>
              </a:rPr>
              <a:t> </a:t>
            </a:r>
            <a:r>
              <a:rPr sz="3200" dirty="0">
                <a:latin typeface="Effra" panose="02000506080000020004" pitchFamily="2" charset="0"/>
                <a:cs typeface="Trebuchet MS"/>
              </a:rPr>
              <a:t>more</a:t>
            </a:r>
            <a:r>
              <a:rPr sz="3200" spc="-125" dirty="0">
                <a:latin typeface="Effra" panose="02000506080000020004" pitchFamily="2" charset="0"/>
                <a:cs typeface="Trebuchet MS"/>
              </a:rPr>
              <a:t> </a:t>
            </a:r>
            <a:r>
              <a:rPr sz="3200" spc="-50" dirty="0">
                <a:latin typeface="Effra" panose="02000506080000020004" pitchFamily="2" charset="0"/>
                <a:cs typeface="Trebuchet MS"/>
              </a:rPr>
              <a:t>mediterranean</a:t>
            </a:r>
            <a:r>
              <a:rPr sz="3200" spc="-125" dirty="0">
                <a:latin typeface="Effra" panose="02000506080000020004" pitchFamily="2" charset="0"/>
                <a:cs typeface="Trebuchet MS"/>
              </a:rPr>
              <a:t> </a:t>
            </a:r>
            <a:r>
              <a:rPr sz="3200" spc="-10" dirty="0">
                <a:latin typeface="Effra" panose="02000506080000020004" pitchFamily="2" charset="0"/>
                <a:cs typeface="Trebuchet MS"/>
              </a:rPr>
              <a:t>offer.</a:t>
            </a:r>
            <a:endParaRPr sz="3200" dirty="0">
              <a:latin typeface="Effra" panose="02000506080000020004" pitchFamily="2" charset="0"/>
              <a:cs typeface="Trebuchet MS"/>
            </a:endParaRPr>
          </a:p>
          <a:p>
            <a:pPr>
              <a:lnSpc>
                <a:spcPct val="100000"/>
              </a:lnSpc>
            </a:pPr>
            <a:endParaRPr sz="3200" dirty="0">
              <a:latin typeface="Effra" panose="02000506080000020004" pitchFamily="2" charset="0"/>
              <a:cs typeface="Trebuchet MS"/>
            </a:endParaRPr>
          </a:p>
          <a:p>
            <a:pPr>
              <a:lnSpc>
                <a:spcPct val="100000"/>
              </a:lnSpc>
              <a:spcBef>
                <a:spcPts val="10"/>
              </a:spcBef>
            </a:pPr>
            <a:endParaRPr sz="3200" dirty="0">
              <a:latin typeface="Effra" panose="02000506080000020004" pitchFamily="2" charset="0"/>
              <a:cs typeface="Trebuchet MS"/>
            </a:endParaRPr>
          </a:p>
          <a:p>
            <a:pPr marL="12700" marR="5080" algn="just">
              <a:lnSpc>
                <a:spcPct val="114799"/>
              </a:lnSpc>
            </a:pPr>
            <a:r>
              <a:rPr sz="3200" dirty="0">
                <a:latin typeface="Effra" panose="02000506080000020004" pitchFamily="2" charset="0"/>
                <a:cs typeface="Trebuchet MS"/>
              </a:rPr>
              <a:t>The</a:t>
            </a:r>
            <a:r>
              <a:rPr sz="3200" spc="105" dirty="0">
                <a:latin typeface="Effra" panose="02000506080000020004" pitchFamily="2" charset="0"/>
                <a:cs typeface="Trebuchet MS"/>
              </a:rPr>
              <a:t> </a:t>
            </a:r>
            <a:r>
              <a:rPr sz="3200" b="1" dirty="0">
                <a:latin typeface="Effra" panose="02000506080000020004" pitchFamily="2" charset="0"/>
                <a:cs typeface="Trebuchet MS"/>
              </a:rPr>
              <a:t>Mediterranean</a:t>
            </a:r>
            <a:r>
              <a:rPr sz="3200" b="1" spc="110" dirty="0">
                <a:latin typeface="Effra" panose="02000506080000020004" pitchFamily="2" charset="0"/>
                <a:cs typeface="Trebuchet MS"/>
              </a:rPr>
              <a:t> </a:t>
            </a:r>
            <a:r>
              <a:rPr sz="3200" b="1" dirty="0">
                <a:latin typeface="Effra" panose="02000506080000020004" pitchFamily="2" charset="0"/>
                <a:cs typeface="Trebuchet MS"/>
              </a:rPr>
              <a:t>Diet</a:t>
            </a:r>
            <a:r>
              <a:rPr sz="3200" b="1" spc="105" dirty="0">
                <a:latin typeface="Effra" panose="02000506080000020004" pitchFamily="2" charset="0"/>
                <a:cs typeface="Trebuchet MS"/>
              </a:rPr>
              <a:t> </a:t>
            </a:r>
            <a:r>
              <a:rPr sz="3200" b="1" spc="60" dirty="0">
                <a:latin typeface="Effra" panose="02000506080000020004" pitchFamily="2" charset="0"/>
                <a:cs typeface="Trebuchet MS"/>
              </a:rPr>
              <a:t>Compliance</a:t>
            </a:r>
            <a:r>
              <a:rPr sz="3200" b="1" spc="110" dirty="0">
                <a:latin typeface="Effra" panose="02000506080000020004" pitchFamily="2" charset="0"/>
                <a:cs typeface="Trebuchet MS"/>
              </a:rPr>
              <a:t> </a:t>
            </a:r>
            <a:r>
              <a:rPr sz="3200" b="1" dirty="0">
                <a:latin typeface="Effra" panose="02000506080000020004" pitchFamily="2" charset="0"/>
                <a:cs typeface="Trebuchet MS"/>
              </a:rPr>
              <a:t>Index</a:t>
            </a:r>
            <a:r>
              <a:rPr sz="3200" b="1" spc="105" dirty="0">
                <a:latin typeface="Effra" panose="02000506080000020004" pitchFamily="2" charset="0"/>
                <a:cs typeface="Trebuchet MS"/>
              </a:rPr>
              <a:t> </a:t>
            </a:r>
            <a:r>
              <a:rPr sz="3200" b="1" spc="65" dirty="0">
                <a:latin typeface="Effra" panose="02000506080000020004" pitchFamily="2" charset="0"/>
                <a:cs typeface="Trebuchet MS"/>
              </a:rPr>
              <a:t>(MeDCIn)</a:t>
            </a:r>
            <a:r>
              <a:rPr sz="3200" b="1" spc="110" dirty="0">
                <a:latin typeface="Effra" panose="02000506080000020004" pitchFamily="2" charset="0"/>
                <a:cs typeface="Trebuchet MS"/>
              </a:rPr>
              <a:t> </a:t>
            </a:r>
            <a:r>
              <a:rPr sz="3200" spc="70" dirty="0">
                <a:latin typeface="Effra" panose="02000506080000020004" pitchFamily="2" charset="0"/>
                <a:cs typeface="Trebuchet MS"/>
              </a:rPr>
              <a:t>was</a:t>
            </a:r>
            <a:r>
              <a:rPr sz="3200" spc="105" dirty="0">
                <a:latin typeface="Effra" panose="02000506080000020004" pitchFamily="2" charset="0"/>
                <a:cs typeface="Trebuchet MS"/>
              </a:rPr>
              <a:t> </a:t>
            </a:r>
            <a:r>
              <a:rPr sz="3200" spc="-10" dirty="0">
                <a:latin typeface="Effra" panose="02000506080000020004" pitchFamily="2" charset="0"/>
                <a:cs typeface="Trebuchet MS"/>
              </a:rPr>
              <a:t>developed </a:t>
            </a:r>
            <a:r>
              <a:rPr sz="3200" spc="175" dirty="0">
                <a:latin typeface="Effra" panose="02000506080000020004" pitchFamily="2" charset="0"/>
                <a:cs typeface="Trebuchet MS"/>
              </a:rPr>
              <a:t>as</a:t>
            </a:r>
            <a:r>
              <a:rPr sz="3200" spc="-140" dirty="0">
                <a:latin typeface="Effra" panose="02000506080000020004" pitchFamily="2" charset="0"/>
                <a:cs typeface="Trebuchet MS"/>
              </a:rPr>
              <a:t> </a:t>
            </a:r>
            <a:r>
              <a:rPr sz="3200" spc="50" dirty="0">
                <a:latin typeface="Effra" panose="02000506080000020004" pitchFamily="2" charset="0"/>
                <a:cs typeface="Trebuchet MS"/>
              </a:rPr>
              <a:t>an</a:t>
            </a:r>
            <a:r>
              <a:rPr sz="3200" spc="-85" dirty="0">
                <a:latin typeface="Effra" panose="02000506080000020004" pitchFamily="2" charset="0"/>
                <a:cs typeface="Trebuchet MS"/>
              </a:rPr>
              <a:t> </a:t>
            </a:r>
            <a:r>
              <a:rPr sz="3200" spc="-65" dirty="0">
                <a:latin typeface="Effra" panose="02000506080000020004" pitchFamily="2" charset="0"/>
                <a:cs typeface="Trebuchet MS"/>
              </a:rPr>
              <a:t>innovative</a:t>
            </a:r>
            <a:r>
              <a:rPr sz="3200" spc="-85" dirty="0">
                <a:latin typeface="Effra" panose="02000506080000020004" pitchFamily="2" charset="0"/>
                <a:cs typeface="Trebuchet MS"/>
              </a:rPr>
              <a:t> </a:t>
            </a:r>
            <a:r>
              <a:rPr sz="3200" spc="-125" dirty="0">
                <a:latin typeface="Effra" panose="02000506080000020004" pitchFamily="2" charset="0"/>
                <a:cs typeface="Trebuchet MS"/>
              </a:rPr>
              <a:t>tool</a:t>
            </a:r>
            <a:r>
              <a:rPr sz="3200" spc="-85" dirty="0">
                <a:latin typeface="Effra" panose="02000506080000020004" pitchFamily="2" charset="0"/>
                <a:cs typeface="Trebuchet MS"/>
              </a:rPr>
              <a:t> </a:t>
            </a:r>
            <a:r>
              <a:rPr sz="3200" spc="-170" dirty="0">
                <a:latin typeface="Effra" panose="02000506080000020004" pitchFamily="2" charset="0"/>
                <a:cs typeface="Trebuchet MS"/>
              </a:rPr>
              <a:t>to</a:t>
            </a:r>
            <a:r>
              <a:rPr sz="3200" spc="-60" dirty="0">
                <a:latin typeface="Effra" panose="02000506080000020004" pitchFamily="2" charset="0"/>
                <a:cs typeface="Trebuchet MS"/>
              </a:rPr>
              <a:t> </a:t>
            </a:r>
            <a:r>
              <a:rPr sz="3200" spc="200" dirty="0">
                <a:latin typeface="Effra" panose="02000506080000020004" pitchFamily="2" charset="0"/>
                <a:cs typeface="Trebuchet MS"/>
              </a:rPr>
              <a:t>assess</a:t>
            </a:r>
            <a:r>
              <a:rPr sz="3200" spc="-90" dirty="0">
                <a:latin typeface="Effra" panose="02000506080000020004" pitchFamily="2" charset="0"/>
                <a:cs typeface="Trebuchet MS"/>
              </a:rPr>
              <a:t> </a:t>
            </a:r>
            <a:r>
              <a:rPr sz="3200" spc="-85" dirty="0">
                <a:latin typeface="Effra" panose="02000506080000020004" pitchFamily="2" charset="0"/>
                <a:cs typeface="Trebuchet MS"/>
              </a:rPr>
              <a:t>the </a:t>
            </a:r>
            <a:r>
              <a:rPr sz="3200" spc="-20" dirty="0">
                <a:latin typeface="Effra" panose="02000506080000020004" pitchFamily="2" charset="0"/>
                <a:cs typeface="Trebuchet MS"/>
              </a:rPr>
              <a:t>compliance</a:t>
            </a:r>
            <a:r>
              <a:rPr sz="3200" spc="-85" dirty="0">
                <a:latin typeface="Effra" panose="02000506080000020004" pitchFamily="2" charset="0"/>
                <a:cs typeface="Trebuchet MS"/>
              </a:rPr>
              <a:t> </a:t>
            </a:r>
            <a:r>
              <a:rPr sz="3200" spc="-80" dirty="0">
                <a:latin typeface="Effra" panose="02000506080000020004" pitchFamily="2" charset="0"/>
                <a:cs typeface="Trebuchet MS"/>
              </a:rPr>
              <a:t>of</a:t>
            </a:r>
            <a:r>
              <a:rPr sz="3200" spc="-85" dirty="0">
                <a:latin typeface="Effra" panose="02000506080000020004" pitchFamily="2" charset="0"/>
                <a:cs typeface="Trebuchet MS"/>
              </a:rPr>
              <a:t> </a:t>
            </a:r>
            <a:r>
              <a:rPr sz="3200" spc="-100" dirty="0">
                <a:latin typeface="Effra" panose="02000506080000020004" pitchFamily="2" charset="0"/>
                <a:cs typeface="Trebuchet MS"/>
              </a:rPr>
              <a:t>cafeteria</a:t>
            </a:r>
            <a:r>
              <a:rPr sz="3200" spc="-85" dirty="0">
                <a:latin typeface="Effra" panose="02000506080000020004" pitchFamily="2" charset="0"/>
                <a:cs typeface="Trebuchet MS"/>
              </a:rPr>
              <a:t> </a:t>
            </a:r>
            <a:r>
              <a:rPr sz="3200" spc="65" dirty="0">
                <a:latin typeface="Effra" panose="02000506080000020004" pitchFamily="2" charset="0"/>
                <a:cs typeface="Trebuchet MS"/>
              </a:rPr>
              <a:t>menus</a:t>
            </a:r>
            <a:r>
              <a:rPr sz="3200" spc="-85" dirty="0">
                <a:latin typeface="Effra" panose="02000506080000020004" pitchFamily="2" charset="0"/>
                <a:cs typeface="Trebuchet MS"/>
              </a:rPr>
              <a:t> </a:t>
            </a:r>
            <a:r>
              <a:rPr sz="3200" spc="-170" dirty="0">
                <a:latin typeface="Effra" panose="02000506080000020004" pitchFamily="2" charset="0"/>
                <a:cs typeface="Trebuchet MS"/>
              </a:rPr>
              <a:t>to</a:t>
            </a:r>
            <a:r>
              <a:rPr sz="3200" spc="-65" dirty="0">
                <a:latin typeface="Effra" panose="02000506080000020004" pitchFamily="2" charset="0"/>
                <a:cs typeface="Trebuchet MS"/>
              </a:rPr>
              <a:t> </a:t>
            </a:r>
            <a:r>
              <a:rPr sz="3200" spc="-25" dirty="0">
                <a:latin typeface="Effra" panose="02000506080000020004" pitchFamily="2" charset="0"/>
                <a:cs typeface="Trebuchet MS"/>
              </a:rPr>
              <a:t>the </a:t>
            </a:r>
            <a:r>
              <a:rPr sz="3200" spc="-20" dirty="0">
                <a:latin typeface="Effra" panose="02000506080000020004" pitchFamily="2" charset="0"/>
                <a:cs typeface="Trebuchet MS"/>
              </a:rPr>
              <a:t>Mediterranean</a:t>
            </a:r>
            <a:r>
              <a:rPr sz="3200" spc="-165" dirty="0">
                <a:latin typeface="Effra" panose="02000506080000020004" pitchFamily="2" charset="0"/>
                <a:cs typeface="Trebuchet MS"/>
              </a:rPr>
              <a:t> </a:t>
            </a:r>
            <a:r>
              <a:rPr sz="3200" spc="-10" dirty="0">
                <a:latin typeface="Effra" panose="02000506080000020004" pitchFamily="2" charset="0"/>
                <a:cs typeface="Trebuchet MS"/>
              </a:rPr>
              <a:t>Diet.</a:t>
            </a:r>
            <a:endParaRPr sz="3200" dirty="0">
              <a:latin typeface="Effra" panose="02000506080000020004" pitchFamily="2" charset="0"/>
              <a:cs typeface="Trebuchet MS"/>
            </a:endParaRPr>
          </a:p>
        </p:txBody>
      </p:sp>
      <p:sp>
        <p:nvSpPr>
          <p:cNvPr id="9" name="object 9"/>
          <p:cNvSpPr txBox="1">
            <a:spLocks noGrp="1"/>
          </p:cNvSpPr>
          <p:nvPr>
            <p:ph type="title"/>
          </p:nvPr>
        </p:nvSpPr>
        <p:spPr>
          <a:xfrm>
            <a:off x="658356" y="930304"/>
            <a:ext cx="10501630" cy="693138"/>
          </a:xfrm>
          <a:prstGeom prst="rect">
            <a:avLst/>
          </a:prstGeom>
        </p:spPr>
        <p:txBody>
          <a:bodyPr vert="horz" wrap="square" lIns="0" tIns="15875" rIns="0" bIns="0" rtlCol="0">
            <a:spAutoFit/>
          </a:bodyPr>
          <a:lstStyle/>
          <a:p>
            <a:pPr marL="12700">
              <a:lnSpc>
                <a:spcPct val="100000"/>
              </a:lnSpc>
              <a:spcBef>
                <a:spcPts val="125"/>
              </a:spcBef>
            </a:pPr>
            <a:r>
              <a:rPr sz="4400" spc="125" dirty="0">
                <a:latin typeface="Marujo" panose="02000503000000000000" pitchFamily="2" charset="0"/>
              </a:rPr>
              <a:t>Mediterranean</a:t>
            </a:r>
            <a:r>
              <a:rPr sz="4400" spc="190" dirty="0">
                <a:latin typeface="Marujo" panose="02000503000000000000" pitchFamily="2" charset="0"/>
              </a:rPr>
              <a:t> </a:t>
            </a:r>
            <a:r>
              <a:rPr sz="4400" spc="85" dirty="0">
                <a:latin typeface="Marujo" panose="02000503000000000000" pitchFamily="2" charset="0"/>
              </a:rPr>
              <a:t>Diet</a:t>
            </a:r>
            <a:r>
              <a:rPr sz="4400" spc="195" dirty="0">
                <a:latin typeface="Marujo" panose="02000503000000000000" pitchFamily="2" charset="0"/>
              </a:rPr>
              <a:t> </a:t>
            </a:r>
            <a:r>
              <a:rPr sz="4400" spc="240" dirty="0">
                <a:latin typeface="Marujo" panose="02000503000000000000" pitchFamily="2" charset="0"/>
              </a:rPr>
              <a:t>Complicance</a:t>
            </a:r>
            <a:r>
              <a:rPr sz="4400" spc="195" dirty="0">
                <a:latin typeface="Marujo" panose="02000503000000000000" pitchFamily="2" charset="0"/>
              </a:rPr>
              <a:t> </a:t>
            </a:r>
            <a:r>
              <a:rPr sz="4400" spc="130" dirty="0">
                <a:latin typeface="Marujo" panose="02000503000000000000" pitchFamily="2" charset="0"/>
              </a:rPr>
              <a:t>Index</a:t>
            </a:r>
          </a:p>
        </p:txBody>
      </p:sp>
      <p:pic>
        <p:nvPicPr>
          <p:cNvPr id="10" name="object 10"/>
          <p:cNvPicPr/>
          <p:nvPr/>
        </p:nvPicPr>
        <p:blipFill>
          <a:blip r:embed="rId7" cstate="print"/>
          <a:stretch>
            <a:fillRect/>
          </a:stretch>
        </p:blipFill>
        <p:spPr>
          <a:xfrm>
            <a:off x="5388025" y="9259166"/>
            <a:ext cx="501096" cy="41920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3370841" y="2692736"/>
            <a:ext cx="11574803" cy="6186184"/>
          </a:xfrm>
          <a:prstGeom prst="rect">
            <a:avLst/>
          </a:prstGeom>
        </p:spPr>
      </p:pic>
      <p:pic>
        <p:nvPicPr>
          <p:cNvPr id="3" name="object 3"/>
          <p:cNvPicPr/>
          <p:nvPr/>
        </p:nvPicPr>
        <p:blipFill>
          <a:blip r:embed="rId4" cstate="print"/>
          <a:stretch>
            <a:fillRect/>
          </a:stretch>
        </p:blipFill>
        <p:spPr>
          <a:xfrm>
            <a:off x="15919676" y="9195632"/>
            <a:ext cx="1514474" cy="523874"/>
          </a:xfrm>
          <a:prstGeom prst="rect">
            <a:avLst/>
          </a:prstGeom>
        </p:spPr>
      </p:pic>
      <p:sp>
        <p:nvSpPr>
          <p:cNvPr id="4" name="object 4"/>
          <p:cNvSpPr/>
          <p:nvPr/>
        </p:nvSpPr>
        <p:spPr>
          <a:xfrm>
            <a:off x="15573920" y="189725"/>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5" name="object 5"/>
          <p:cNvSpPr/>
          <p:nvPr/>
        </p:nvSpPr>
        <p:spPr>
          <a:xfrm>
            <a:off x="16256933" y="189725"/>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 name="object 6"/>
          <p:cNvSpPr/>
          <p:nvPr/>
        </p:nvSpPr>
        <p:spPr>
          <a:xfrm>
            <a:off x="16484604" y="18972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 name="object 7"/>
          <p:cNvSpPr/>
          <p:nvPr/>
        </p:nvSpPr>
        <p:spPr>
          <a:xfrm>
            <a:off x="16788165" y="189725"/>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8" name="object 8"/>
          <p:cNvSpPr/>
          <p:nvPr/>
        </p:nvSpPr>
        <p:spPr>
          <a:xfrm>
            <a:off x="17243507" y="189725"/>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9" name="object 9"/>
          <p:cNvSpPr/>
          <p:nvPr/>
        </p:nvSpPr>
        <p:spPr>
          <a:xfrm>
            <a:off x="15573920"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 name="object 10"/>
          <p:cNvSpPr/>
          <p:nvPr/>
        </p:nvSpPr>
        <p:spPr>
          <a:xfrm>
            <a:off x="16029261"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 name="object 11"/>
          <p:cNvSpPr/>
          <p:nvPr/>
        </p:nvSpPr>
        <p:spPr>
          <a:xfrm>
            <a:off x="16560494"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 name="object 12"/>
          <p:cNvSpPr/>
          <p:nvPr/>
        </p:nvSpPr>
        <p:spPr>
          <a:xfrm>
            <a:off x="16712276"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 name="object 13"/>
          <p:cNvSpPr/>
          <p:nvPr/>
        </p:nvSpPr>
        <p:spPr>
          <a:xfrm>
            <a:off x="17091727"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 name="object 14"/>
          <p:cNvSpPr/>
          <p:nvPr/>
        </p:nvSpPr>
        <p:spPr>
          <a:xfrm>
            <a:off x="17243507"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 name="object 15"/>
          <p:cNvSpPr/>
          <p:nvPr/>
        </p:nvSpPr>
        <p:spPr>
          <a:xfrm>
            <a:off x="17698849"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 name="object 16"/>
          <p:cNvSpPr/>
          <p:nvPr/>
        </p:nvSpPr>
        <p:spPr>
          <a:xfrm>
            <a:off x="15573920"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 name="object 17"/>
          <p:cNvSpPr/>
          <p:nvPr/>
        </p:nvSpPr>
        <p:spPr>
          <a:xfrm>
            <a:off x="15725700" y="30356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8" name="object 18"/>
          <p:cNvSpPr/>
          <p:nvPr/>
        </p:nvSpPr>
        <p:spPr>
          <a:xfrm>
            <a:off x="16029261"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 name="object 19"/>
          <p:cNvSpPr/>
          <p:nvPr/>
        </p:nvSpPr>
        <p:spPr>
          <a:xfrm>
            <a:off x="16181043" y="30356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0" name="object 20"/>
          <p:cNvSpPr/>
          <p:nvPr/>
        </p:nvSpPr>
        <p:spPr>
          <a:xfrm>
            <a:off x="16636384"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 name="object 21"/>
          <p:cNvSpPr/>
          <p:nvPr/>
        </p:nvSpPr>
        <p:spPr>
          <a:xfrm>
            <a:off x="17243507"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2" name="object 22"/>
          <p:cNvSpPr/>
          <p:nvPr/>
        </p:nvSpPr>
        <p:spPr>
          <a:xfrm>
            <a:off x="17395288" y="30356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3" name="object 23"/>
          <p:cNvSpPr/>
          <p:nvPr/>
        </p:nvSpPr>
        <p:spPr>
          <a:xfrm>
            <a:off x="17698849"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4" name="object 24"/>
          <p:cNvSpPr/>
          <p:nvPr/>
        </p:nvSpPr>
        <p:spPr>
          <a:xfrm>
            <a:off x="15573920"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5" name="object 25"/>
          <p:cNvSpPr/>
          <p:nvPr/>
        </p:nvSpPr>
        <p:spPr>
          <a:xfrm>
            <a:off x="15725700" y="37945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6" name="object 26"/>
          <p:cNvSpPr/>
          <p:nvPr/>
        </p:nvSpPr>
        <p:spPr>
          <a:xfrm>
            <a:off x="16029261"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7" name="object 27"/>
          <p:cNvSpPr/>
          <p:nvPr/>
        </p:nvSpPr>
        <p:spPr>
          <a:xfrm>
            <a:off x="16181043" y="37945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8" name="object 28"/>
          <p:cNvSpPr/>
          <p:nvPr/>
        </p:nvSpPr>
        <p:spPr>
          <a:xfrm>
            <a:off x="16484604" y="417396"/>
            <a:ext cx="455930" cy="0"/>
          </a:xfrm>
          <a:custGeom>
            <a:avLst/>
            <a:gdLst/>
            <a:ahLst/>
            <a:cxnLst/>
            <a:rect l="l" t="t" r="r" b="b"/>
            <a:pathLst>
              <a:path w="455930">
                <a:moveTo>
                  <a:pt x="0" y="0"/>
                </a:moveTo>
                <a:lnTo>
                  <a:pt x="455342" y="0"/>
                </a:lnTo>
              </a:path>
            </a:pathLst>
          </a:custGeom>
          <a:ln w="75890">
            <a:solidFill>
              <a:srgbClr val="000000"/>
            </a:solidFill>
          </a:ln>
        </p:spPr>
        <p:txBody>
          <a:bodyPr wrap="square" lIns="0" tIns="0" rIns="0" bIns="0" rtlCol="0"/>
          <a:lstStyle/>
          <a:p>
            <a:endParaRPr/>
          </a:p>
        </p:txBody>
      </p:sp>
      <p:sp>
        <p:nvSpPr>
          <p:cNvPr id="29" name="object 29"/>
          <p:cNvSpPr/>
          <p:nvPr/>
        </p:nvSpPr>
        <p:spPr>
          <a:xfrm>
            <a:off x="17243507"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0" name="object 30"/>
          <p:cNvSpPr/>
          <p:nvPr/>
        </p:nvSpPr>
        <p:spPr>
          <a:xfrm>
            <a:off x="17395288" y="37945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1" name="object 31"/>
          <p:cNvSpPr/>
          <p:nvPr/>
        </p:nvSpPr>
        <p:spPr>
          <a:xfrm>
            <a:off x="17698849"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2" name="object 32"/>
          <p:cNvSpPr/>
          <p:nvPr/>
        </p:nvSpPr>
        <p:spPr>
          <a:xfrm>
            <a:off x="15573920"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3" name="object 33"/>
          <p:cNvSpPr/>
          <p:nvPr/>
        </p:nvSpPr>
        <p:spPr>
          <a:xfrm>
            <a:off x="15725700" y="455342"/>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4" name="object 34"/>
          <p:cNvSpPr/>
          <p:nvPr/>
        </p:nvSpPr>
        <p:spPr>
          <a:xfrm>
            <a:off x="16029261"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5" name="object 35"/>
          <p:cNvSpPr/>
          <p:nvPr/>
        </p:nvSpPr>
        <p:spPr>
          <a:xfrm>
            <a:off x="16181043" y="455342"/>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6" name="object 36"/>
          <p:cNvSpPr/>
          <p:nvPr/>
        </p:nvSpPr>
        <p:spPr>
          <a:xfrm>
            <a:off x="16484604"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7" name="object 37"/>
          <p:cNvSpPr/>
          <p:nvPr/>
        </p:nvSpPr>
        <p:spPr>
          <a:xfrm>
            <a:off x="16788165"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8" name="object 38"/>
          <p:cNvSpPr/>
          <p:nvPr/>
        </p:nvSpPr>
        <p:spPr>
          <a:xfrm>
            <a:off x="17015837" y="493287"/>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39" name="object 39"/>
          <p:cNvSpPr/>
          <p:nvPr/>
        </p:nvSpPr>
        <p:spPr>
          <a:xfrm>
            <a:off x="17243507"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0" name="object 40"/>
          <p:cNvSpPr/>
          <p:nvPr/>
        </p:nvSpPr>
        <p:spPr>
          <a:xfrm>
            <a:off x="17395288" y="455342"/>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41" name="object 41"/>
          <p:cNvSpPr/>
          <p:nvPr/>
        </p:nvSpPr>
        <p:spPr>
          <a:xfrm>
            <a:off x="17698849"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2" name="object 42"/>
          <p:cNvSpPr/>
          <p:nvPr/>
        </p:nvSpPr>
        <p:spPr>
          <a:xfrm>
            <a:off x="15573920"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3" name="object 43"/>
          <p:cNvSpPr/>
          <p:nvPr/>
        </p:nvSpPr>
        <p:spPr>
          <a:xfrm>
            <a:off x="16029261"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4" name="object 44"/>
          <p:cNvSpPr/>
          <p:nvPr/>
        </p:nvSpPr>
        <p:spPr>
          <a:xfrm>
            <a:off x="16181043"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5" name="object 45"/>
          <p:cNvSpPr/>
          <p:nvPr/>
        </p:nvSpPr>
        <p:spPr>
          <a:xfrm>
            <a:off x="16408714" y="569177"/>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46" name="object 46"/>
          <p:cNvSpPr/>
          <p:nvPr/>
        </p:nvSpPr>
        <p:spPr>
          <a:xfrm>
            <a:off x="16636384" y="569177"/>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47" name="object 47"/>
          <p:cNvSpPr/>
          <p:nvPr/>
        </p:nvSpPr>
        <p:spPr>
          <a:xfrm>
            <a:off x="16939945"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8" name="object 48"/>
          <p:cNvSpPr/>
          <p:nvPr/>
        </p:nvSpPr>
        <p:spPr>
          <a:xfrm>
            <a:off x="17091727"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9" name="object 49"/>
          <p:cNvSpPr/>
          <p:nvPr/>
        </p:nvSpPr>
        <p:spPr>
          <a:xfrm>
            <a:off x="17243507"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0" name="object 50"/>
          <p:cNvSpPr/>
          <p:nvPr/>
        </p:nvSpPr>
        <p:spPr>
          <a:xfrm>
            <a:off x="17698849"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1" name="object 51"/>
          <p:cNvSpPr/>
          <p:nvPr/>
        </p:nvSpPr>
        <p:spPr>
          <a:xfrm>
            <a:off x="15573920" y="645067"/>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52" name="object 52"/>
          <p:cNvSpPr/>
          <p:nvPr/>
        </p:nvSpPr>
        <p:spPr>
          <a:xfrm>
            <a:off x="16181043"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3" name="object 53"/>
          <p:cNvSpPr/>
          <p:nvPr/>
        </p:nvSpPr>
        <p:spPr>
          <a:xfrm>
            <a:off x="16332823"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4" name="object 54"/>
          <p:cNvSpPr/>
          <p:nvPr/>
        </p:nvSpPr>
        <p:spPr>
          <a:xfrm>
            <a:off x="16484604"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5" name="object 55"/>
          <p:cNvSpPr/>
          <p:nvPr/>
        </p:nvSpPr>
        <p:spPr>
          <a:xfrm>
            <a:off x="16636384"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6" name="object 56"/>
          <p:cNvSpPr/>
          <p:nvPr/>
        </p:nvSpPr>
        <p:spPr>
          <a:xfrm>
            <a:off x="16788165"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7" name="object 57"/>
          <p:cNvSpPr/>
          <p:nvPr/>
        </p:nvSpPr>
        <p:spPr>
          <a:xfrm>
            <a:off x="16939945"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8" name="object 58"/>
          <p:cNvSpPr/>
          <p:nvPr/>
        </p:nvSpPr>
        <p:spPr>
          <a:xfrm>
            <a:off x="17091727"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9" name="object 59"/>
          <p:cNvSpPr/>
          <p:nvPr/>
        </p:nvSpPr>
        <p:spPr>
          <a:xfrm>
            <a:off x="17243507" y="645067"/>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60" name="object 60"/>
          <p:cNvSpPr/>
          <p:nvPr/>
        </p:nvSpPr>
        <p:spPr>
          <a:xfrm>
            <a:off x="16181043" y="72095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1" name="object 61"/>
          <p:cNvSpPr/>
          <p:nvPr/>
        </p:nvSpPr>
        <p:spPr>
          <a:xfrm>
            <a:off x="16408714" y="72095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62" name="object 62"/>
          <p:cNvSpPr/>
          <p:nvPr/>
        </p:nvSpPr>
        <p:spPr>
          <a:xfrm>
            <a:off x="16636384" y="720958"/>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63" name="object 63"/>
          <p:cNvSpPr/>
          <p:nvPr/>
        </p:nvSpPr>
        <p:spPr>
          <a:xfrm>
            <a:off x="16939945" y="72095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4" name="object 64"/>
          <p:cNvSpPr/>
          <p:nvPr/>
        </p:nvSpPr>
        <p:spPr>
          <a:xfrm>
            <a:off x="15573920" y="79684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65" name="object 65"/>
          <p:cNvSpPr/>
          <p:nvPr/>
        </p:nvSpPr>
        <p:spPr>
          <a:xfrm>
            <a:off x="15725700" y="796848"/>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66" name="object 66"/>
          <p:cNvSpPr/>
          <p:nvPr/>
        </p:nvSpPr>
        <p:spPr>
          <a:xfrm>
            <a:off x="16332823" y="79684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7" name="object 67"/>
          <p:cNvSpPr/>
          <p:nvPr/>
        </p:nvSpPr>
        <p:spPr>
          <a:xfrm>
            <a:off x="16560494" y="796848"/>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68" name="object 68"/>
          <p:cNvSpPr/>
          <p:nvPr/>
        </p:nvSpPr>
        <p:spPr>
          <a:xfrm>
            <a:off x="17243507" y="796848"/>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69" name="object 69"/>
          <p:cNvSpPr/>
          <p:nvPr/>
        </p:nvSpPr>
        <p:spPr>
          <a:xfrm>
            <a:off x="15725700" y="87273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70" name="object 70"/>
          <p:cNvSpPr/>
          <p:nvPr/>
        </p:nvSpPr>
        <p:spPr>
          <a:xfrm>
            <a:off x="16105153"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1" name="object 71"/>
          <p:cNvSpPr/>
          <p:nvPr/>
        </p:nvSpPr>
        <p:spPr>
          <a:xfrm>
            <a:off x="16256933" y="872738"/>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72" name="object 72"/>
          <p:cNvSpPr/>
          <p:nvPr/>
        </p:nvSpPr>
        <p:spPr>
          <a:xfrm>
            <a:off x="16636384"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3" name="object 73"/>
          <p:cNvSpPr/>
          <p:nvPr/>
        </p:nvSpPr>
        <p:spPr>
          <a:xfrm>
            <a:off x="16788165"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4" name="object 74"/>
          <p:cNvSpPr/>
          <p:nvPr/>
        </p:nvSpPr>
        <p:spPr>
          <a:xfrm>
            <a:off x="17015837" y="872738"/>
            <a:ext cx="455930" cy="0"/>
          </a:xfrm>
          <a:custGeom>
            <a:avLst/>
            <a:gdLst/>
            <a:ahLst/>
            <a:cxnLst/>
            <a:rect l="l" t="t" r="r" b="b"/>
            <a:pathLst>
              <a:path w="455930">
                <a:moveTo>
                  <a:pt x="0" y="0"/>
                </a:moveTo>
                <a:lnTo>
                  <a:pt x="455342" y="0"/>
                </a:lnTo>
              </a:path>
            </a:pathLst>
          </a:custGeom>
          <a:ln w="75890">
            <a:solidFill>
              <a:srgbClr val="000000"/>
            </a:solidFill>
          </a:ln>
        </p:spPr>
        <p:txBody>
          <a:bodyPr wrap="square" lIns="0" tIns="0" rIns="0" bIns="0" rtlCol="0"/>
          <a:lstStyle/>
          <a:p>
            <a:endParaRPr/>
          </a:p>
        </p:txBody>
      </p:sp>
      <p:sp>
        <p:nvSpPr>
          <p:cNvPr id="75" name="object 75"/>
          <p:cNvSpPr/>
          <p:nvPr/>
        </p:nvSpPr>
        <p:spPr>
          <a:xfrm>
            <a:off x="17698849"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6" name="object 76"/>
          <p:cNvSpPr/>
          <p:nvPr/>
        </p:nvSpPr>
        <p:spPr>
          <a:xfrm>
            <a:off x="15573920" y="910684"/>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77" name="object 77"/>
          <p:cNvSpPr/>
          <p:nvPr/>
        </p:nvSpPr>
        <p:spPr>
          <a:xfrm>
            <a:off x="15877482"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8" name="object 78"/>
          <p:cNvSpPr/>
          <p:nvPr/>
        </p:nvSpPr>
        <p:spPr>
          <a:xfrm>
            <a:off x="16029261"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9" name="object 79"/>
          <p:cNvSpPr/>
          <p:nvPr/>
        </p:nvSpPr>
        <p:spPr>
          <a:xfrm>
            <a:off x="16181043"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0" name="object 80"/>
          <p:cNvSpPr/>
          <p:nvPr/>
        </p:nvSpPr>
        <p:spPr>
          <a:xfrm>
            <a:off x="16332823" y="94862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1" name="object 81"/>
          <p:cNvSpPr/>
          <p:nvPr/>
        </p:nvSpPr>
        <p:spPr>
          <a:xfrm>
            <a:off x="16560494"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2" name="object 82"/>
          <p:cNvSpPr/>
          <p:nvPr/>
        </p:nvSpPr>
        <p:spPr>
          <a:xfrm>
            <a:off x="16712276" y="94862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3" name="object 83"/>
          <p:cNvSpPr/>
          <p:nvPr/>
        </p:nvSpPr>
        <p:spPr>
          <a:xfrm>
            <a:off x="17243507"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4" name="object 84"/>
          <p:cNvSpPr/>
          <p:nvPr/>
        </p:nvSpPr>
        <p:spPr>
          <a:xfrm>
            <a:off x="15573920" y="986574"/>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85" name="object 85"/>
          <p:cNvSpPr/>
          <p:nvPr/>
        </p:nvSpPr>
        <p:spPr>
          <a:xfrm>
            <a:off x="15877482"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6" name="object 86"/>
          <p:cNvSpPr/>
          <p:nvPr/>
        </p:nvSpPr>
        <p:spPr>
          <a:xfrm>
            <a:off x="16105153" y="102451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7" name="object 87"/>
          <p:cNvSpPr/>
          <p:nvPr/>
        </p:nvSpPr>
        <p:spPr>
          <a:xfrm>
            <a:off x="16484604"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8" name="object 88"/>
          <p:cNvSpPr/>
          <p:nvPr/>
        </p:nvSpPr>
        <p:spPr>
          <a:xfrm>
            <a:off x="16636384"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9" name="object 89"/>
          <p:cNvSpPr/>
          <p:nvPr/>
        </p:nvSpPr>
        <p:spPr>
          <a:xfrm>
            <a:off x="16788165"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0" name="object 90"/>
          <p:cNvSpPr/>
          <p:nvPr/>
        </p:nvSpPr>
        <p:spPr>
          <a:xfrm>
            <a:off x="17091727"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1" name="object 91"/>
          <p:cNvSpPr/>
          <p:nvPr/>
        </p:nvSpPr>
        <p:spPr>
          <a:xfrm>
            <a:off x="17319398"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2" name="object 92"/>
          <p:cNvSpPr/>
          <p:nvPr/>
        </p:nvSpPr>
        <p:spPr>
          <a:xfrm>
            <a:off x="17471178"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3" name="object 93"/>
          <p:cNvSpPr/>
          <p:nvPr/>
        </p:nvSpPr>
        <p:spPr>
          <a:xfrm>
            <a:off x="17622959"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4" name="object 94"/>
          <p:cNvSpPr/>
          <p:nvPr/>
        </p:nvSpPr>
        <p:spPr>
          <a:xfrm>
            <a:off x="15573920" y="1062464"/>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95" name="object 95"/>
          <p:cNvSpPr/>
          <p:nvPr/>
        </p:nvSpPr>
        <p:spPr>
          <a:xfrm>
            <a:off x="15953371" y="1100409"/>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96" name="object 96"/>
          <p:cNvSpPr/>
          <p:nvPr/>
        </p:nvSpPr>
        <p:spPr>
          <a:xfrm>
            <a:off x="16484604" y="110040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7" name="object 97"/>
          <p:cNvSpPr/>
          <p:nvPr/>
        </p:nvSpPr>
        <p:spPr>
          <a:xfrm>
            <a:off x="16864055" y="110040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8" name="object 98"/>
          <p:cNvSpPr/>
          <p:nvPr/>
        </p:nvSpPr>
        <p:spPr>
          <a:xfrm>
            <a:off x="17091727" y="110040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9" name="object 99"/>
          <p:cNvSpPr/>
          <p:nvPr/>
        </p:nvSpPr>
        <p:spPr>
          <a:xfrm>
            <a:off x="17471178" y="110040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00" name="object 100"/>
          <p:cNvSpPr/>
          <p:nvPr/>
        </p:nvSpPr>
        <p:spPr>
          <a:xfrm>
            <a:off x="15573920" y="1138355"/>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01" name="object 101"/>
          <p:cNvSpPr/>
          <p:nvPr/>
        </p:nvSpPr>
        <p:spPr>
          <a:xfrm>
            <a:off x="16332823" y="1176300"/>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02" name="object 102"/>
          <p:cNvSpPr/>
          <p:nvPr/>
        </p:nvSpPr>
        <p:spPr>
          <a:xfrm>
            <a:off x="16788165"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3" name="object 103"/>
          <p:cNvSpPr/>
          <p:nvPr/>
        </p:nvSpPr>
        <p:spPr>
          <a:xfrm>
            <a:off x="17015837"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4" name="object 104"/>
          <p:cNvSpPr/>
          <p:nvPr/>
        </p:nvSpPr>
        <p:spPr>
          <a:xfrm>
            <a:off x="17167617" y="1176300"/>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05" name="object 105"/>
          <p:cNvSpPr/>
          <p:nvPr/>
        </p:nvSpPr>
        <p:spPr>
          <a:xfrm>
            <a:off x="17395288"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6" name="object 106"/>
          <p:cNvSpPr/>
          <p:nvPr/>
        </p:nvSpPr>
        <p:spPr>
          <a:xfrm>
            <a:off x="17698849"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7" name="object 107"/>
          <p:cNvSpPr/>
          <p:nvPr/>
        </p:nvSpPr>
        <p:spPr>
          <a:xfrm>
            <a:off x="15801592" y="1252190"/>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08" name="object 108"/>
          <p:cNvSpPr/>
          <p:nvPr/>
        </p:nvSpPr>
        <p:spPr>
          <a:xfrm>
            <a:off x="16029261" y="1252190"/>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09" name="object 109"/>
          <p:cNvSpPr/>
          <p:nvPr/>
        </p:nvSpPr>
        <p:spPr>
          <a:xfrm>
            <a:off x="16484604" y="1252190"/>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110" name="object 110"/>
          <p:cNvSpPr/>
          <p:nvPr/>
        </p:nvSpPr>
        <p:spPr>
          <a:xfrm>
            <a:off x="17319398" y="125219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1" name="object 111"/>
          <p:cNvSpPr/>
          <p:nvPr/>
        </p:nvSpPr>
        <p:spPr>
          <a:xfrm>
            <a:off x="17471178" y="1252190"/>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12" name="object 112"/>
          <p:cNvSpPr/>
          <p:nvPr/>
        </p:nvSpPr>
        <p:spPr>
          <a:xfrm>
            <a:off x="15573920" y="1328081"/>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13" name="object 113"/>
          <p:cNvSpPr/>
          <p:nvPr/>
        </p:nvSpPr>
        <p:spPr>
          <a:xfrm>
            <a:off x="16105153"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4" name="object 114"/>
          <p:cNvSpPr/>
          <p:nvPr/>
        </p:nvSpPr>
        <p:spPr>
          <a:xfrm>
            <a:off x="16256933"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5" name="object 115"/>
          <p:cNvSpPr/>
          <p:nvPr/>
        </p:nvSpPr>
        <p:spPr>
          <a:xfrm>
            <a:off x="16484604" y="132808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16" name="object 116"/>
          <p:cNvSpPr/>
          <p:nvPr/>
        </p:nvSpPr>
        <p:spPr>
          <a:xfrm>
            <a:off x="17091727"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7" name="object 117"/>
          <p:cNvSpPr/>
          <p:nvPr/>
        </p:nvSpPr>
        <p:spPr>
          <a:xfrm>
            <a:off x="17319398" y="132808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18" name="object 118"/>
          <p:cNvSpPr/>
          <p:nvPr/>
        </p:nvSpPr>
        <p:spPr>
          <a:xfrm>
            <a:off x="17622959"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9" name="object 119"/>
          <p:cNvSpPr/>
          <p:nvPr/>
        </p:nvSpPr>
        <p:spPr>
          <a:xfrm>
            <a:off x="15649810"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0" name="object 120"/>
          <p:cNvSpPr/>
          <p:nvPr/>
        </p:nvSpPr>
        <p:spPr>
          <a:xfrm>
            <a:off x="15801592" y="140397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21" name="object 121"/>
          <p:cNvSpPr/>
          <p:nvPr/>
        </p:nvSpPr>
        <p:spPr>
          <a:xfrm>
            <a:off x="16029261"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2" name="object 122"/>
          <p:cNvSpPr/>
          <p:nvPr/>
        </p:nvSpPr>
        <p:spPr>
          <a:xfrm>
            <a:off x="16181043"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3" name="object 123"/>
          <p:cNvSpPr/>
          <p:nvPr/>
        </p:nvSpPr>
        <p:spPr>
          <a:xfrm>
            <a:off x="16332823"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4" name="object 124"/>
          <p:cNvSpPr/>
          <p:nvPr/>
        </p:nvSpPr>
        <p:spPr>
          <a:xfrm>
            <a:off x="16484604"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5" name="object 125"/>
          <p:cNvSpPr/>
          <p:nvPr/>
        </p:nvSpPr>
        <p:spPr>
          <a:xfrm>
            <a:off x="16636384" y="1403971"/>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26" name="object 126"/>
          <p:cNvSpPr/>
          <p:nvPr/>
        </p:nvSpPr>
        <p:spPr>
          <a:xfrm>
            <a:off x="17091727"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7" name="object 127"/>
          <p:cNvSpPr/>
          <p:nvPr/>
        </p:nvSpPr>
        <p:spPr>
          <a:xfrm>
            <a:off x="17319398"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8" name="object 128"/>
          <p:cNvSpPr/>
          <p:nvPr/>
        </p:nvSpPr>
        <p:spPr>
          <a:xfrm>
            <a:off x="17471178" y="140397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29" name="object 129"/>
          <p:cNvSpPr/>
          <p:nvPr/>
        </p:nvSpPr>
        <p:spPr>
          <a:xfrm>
            <a:off x="15573920" y="1479861"/>
            <a:ext cx="455930" cy="0"/>
          </a:xfrm>
          <a:custGeom>
            <a:avLst/>
            <a:gdLst/>
            <a:ahLst/>
            <a:cxnLst/>
            <a:rect l="l" t="t" r="r" b="b"/>
            <a:pathLst>
              <a:path w="455930">
                <a:moveTo>
                  <a:pt x="0" y="0"/>
                </a:moveTo>
                <a:lnTo>
                  <a:pt x="455342" y="0"/>
                </a:lnTo>
              </a:path>
            </a:pathLst>
          </a:custGeom>
          <a:ln w="75890">
            <a:solidFill>
              <a:srgbClr val="000000"/>
            </a:solidFill>
          </a:ln>
        </p:spPr>
        <p:txBody>
          <a:bodyPr wrap="square" lIns="0" tIns="0" rIns="0" bIns="0" rtlCol="0"/>
          <a:lstStyle/>
          <a:p>
            <a:endParaRPr/>
          </a:p>
        </p:txBody>
      </p:sp>
      <p:sp>
        <p:nvSpPr>
          <p:cNvPr id="130" name="object 130"/>
          <p:cNvSpPr/>
          <p:nvPr/>
        </p:nvSpPr>
        <p:spPr>
          <a:xfrm>
            <a:off x="16256933" y="147986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31" name="object 131"/>
          <p:cNvSpPr/>
          <p:nvPr/>
        </p:nvSpPr>
        <p:spPr>
          <a:xfrm>
            <a:off x="16484604" y="147986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2" name="object 132"/>
          <p:cNvSpPr/>
          <p:nvPr/>
        </p:nvSpPr>
        <p:spPr>
          <a:xfrm>
            <a:off x="16788165" y="1479861"/>
            <a:ext cx="683260" cy="0"/>
          </a:xfrm>
          <a:custGeom>
            <a:avLst/>
            <a:gdLst/>
            <a:ahLst/>
            <a:cxnLst/>
            <a:rect l="l" t="t" r="r" b="b"/>
            <a:pathLst>
              <a:path w="683259">
                <a:moveTo>
                  <a:pt x="0" y="0"/>
                </a:moveTo>
                <a:lnTo>
                  <a:pt x="683013" y="0"/>
                </a:lnTo>
              </a:path>
            </a:pathLst>
          </a:custGeom>
          <a:ln w="75890">
            <a:solidFill>
              <a:srgbClr val="000000"/>
            </a:solidFill>
          </a:ln>
        </p:spPr>
        <p:txBody>
          <a:bodyPr wrap="square" lIns="0" tIns="0" rIns="0" bIns="0" rtlCol="0"/>
          <a:lstStyle/>
          <a:p>
            <a:endParaRPr/>
          </a:p>
        </p:txBody>
      </p:sp>
      <p:sp>
        <p:nvSpPr>
          <p:cNvPr id="133" name="object 133"/>
          <p:cNvSpPr/>
          <p:nvPr/>
        </p:nvSpPr>
        <p:spPr>
          <a:xfrm>
            <a:off x="17547068" y="147986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4" name="object 134"/>
          <p:cNvSpPr/>
          <p:nvPr/>
        </p:nvSpPr>
        <p:spPr>
          <a:xfrm>
            <a:off x="17698849" y="147986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5" name="object 135"/>
          <p:cNvSpPr/>
          <p:nvPr/>
        </p:nvSpPr>
        <p:spPr>
          <a:xfrm>
            <a:off x="15573920"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6" name="object 136"/>
          <p:cNvSpPr/>
          <p:nvPr/>
        </p:nvSpPr>
        <p:spPr>
          <a:xfrm>
            <a:off x="15725700"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7" name="object 137"/>
          <p:cNvSpPr/>
          <p:nvPr/>
        </p:nvSpPr>
        <p:spPr>
          <a:xfrm>
            <a:off x="15877482" y="155575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38" name="object 138"/>
          <p:cNvSpPr/>
          <p:nvPr/>
        </p:nvSpPr>
        <p:spPr>
          <a:xfrm>
            <a:off x="16181043" y="155575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39" name="object 139"/>
          <p:cNvSpPr/>
          <p:nvPr/>
        </p:nvSpPr>
        <p:spPr>
          <a:xfrm>
            <a:off x="16712276" y="155575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0" name="object 140"/>
          <p:cNvSpPr/>
          <p:nvPr/>
        </p:nvSpPr>
        <p:spPr>
          <a:xfrm>
            <a:off x="17091727"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1" name="object 141"/>
          <p:cNvSpPr/>
          <p:nvPr/>
        </p:nvSpPr>
        <p:spPr>
          <a:xfrm>
            <a:off x="17319398"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2" name="object 142"/>
          <p:cNvSpPr/>
          <p:nvPr/>
        </p:nvSpPr>
        <p:spPr>
          <a:xfrm>
            <a:off x="17547068"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3" name="object 143"/>
          <p:cNvSpPr/>
          <p:nvPr/>
        </p:nvSpPr>
        <p:spPr>
          <a:xfrm>
            <a:off x="15573920"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4" name="object 144"/>
          <p:cNvSpPr/>
          <p:nvPr/>
        </p:nvSpPr>
        <p:spPr>
          <a:xfrm>
            <a:off x="15801592" y="163164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5" name="object 145"/>
          <p:cNvSpPr/>
          <p:nvPr/>
        </p:nvSpPr>
        <p:spPr>
          <a:xfrm>
            <a:off x="16105153"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6" name="object 146"/>
          <p:cNvSpPr/>
          <p:nvPr/>
        </p:nvSpPr>
        <p:spPr>
          <a:xfrm>
            <a:off x="16256933" y="1631642"/>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47" name="object 147"/>
          <p:cNvSpPr/>
          <p:nvPr/>
        </p:nvSpPr>
        <p:spPr>
          <a:xfrm>
            <a:off x="16636384" y="163164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8" name="object 148"/>
          <p:cNvSpPr/>
          <p:nvPr/>
        </p:nvSpPr>
        <p:spPr>
          <a:xfrm>
            <a:off x="16939945"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9" name="object 149"/>
          <p:cNvSpPr/>
          <p:nvPr/>
        </p:nvSpPr>
        <p:spPr>
          <a:xfrm>
            <a:off x="17091727" y="1631642"/>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50" name="object 150"/>
          <p:cNvSpPr/>
          <p:nvPr/>
        </p:nvSpPr>
        <p:spPr>
          <a:xfrm>
            <a:off x="17319398" y="1631642"/>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51" name="object 151"/>
          <p:cNvSpPr/>
          <p:nvPr/>
        </p:nvSpPr>
        <p:spPr>
          <a:xfrm>
            <a:off x="17622959"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2" name="object 152"/>
          <p:cNvSpPr/>
          <p:nvPr/>
        </p:nvSpPr>
        <p:spPr>
          <a:xfrm>
            <a:off x="15573920"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3" name="object 153"/>
          <p:cNvSpPr/>
          <p:nvPr/>
        </p:nvSpPr>
        <p:spPr>
          <a:xfrm>
            <a:off x="15725700" y="1707532"/>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54" name="object 154"/>
          <p:cNvSpPr/>
          <p:nvPr/>
        </p:nvSpPr>
        <p:spPr>
          <a:xfrm>
            <a:off x="16029261"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5" name="object 155"/>
          <p:cNvSpPr/>
          <p:nvPr/>
        </p:nvSpPr>
        <p:spPr>
          <a:xfrm>
            <a:off x="16332823"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6" name="object 156"/>
          <p:cNvSpPr/>
          <p:nvPr/>
        </p:nvSpPr>
        <p:spPr>
          <a:xfrm>
            <a:off x="16484604"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7" name="object 157"/>
          <p:cNvSpPr/>
          <p:nvPr/>
        </p:nvSpPr>
        <p:spPr>
          <a:xfrm>
            <a:off x="16712276"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8" name="object 158"/>
          <p:cNvSpPr/>
          <p:nvPr/>
        </p:nvSpPr>
        <p:spPr>
          <a:xfrm>
            <a:off x="16864055"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9" name="object 159"/>
          <p:cNvSpPr/>
          <p:nvPr/>
        </p:nvSpPr>
        <p:spPr>
          <a:xfrm>
            <a:off x="17091727" y="1707532"/>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60" name="object 160"/>
          <p:cNvSpPr/>
          <p:nvPr/>
        </p:nvSpPr>
        <p:spPr>
          <a:xfrm>
            <a:off x="17547068" y="170753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61" name="object 161"/>
          <p:cNvSpPr/>
          <p:nvPr/>
        </p:nvSpPr>
        <p:spPr>
          <a:xfrm>
            <a:off x="16181043"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2" name="object 162"/>
          <p:cNvSpPr/>
          <p:nvPr/>
        </p:nvSpPr>
        <p:spPr>
          <a:xfrm>
            <a:off x="16560494" y="1783423"/>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63" name="object 163"/>
          <p:cNvSpPr/>
          <p:nvPr/>
        </p:nvSpPr>
        <p:spPr>
          <a:xfrm>
            <a:off x="16788165"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4" name="object 164"/>
          <p:cNvSpPr/>
          <p:nvPr/>
        </p:nvSpPr>
        <p:spPr>
          <a:xfrm>
            <a:off x="16939945"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5" name="object 165"/>
          <p:cNvSpPr/>
          <p:nvPr/>
        </p:nvSpPr>
        <p:spPr>
          <a:xfrm>
            <a:off x="17091727"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6" name="object 166"/>
          <p:cNvSpPr/>
          <p:nvPr/>
        </p:nvSpPr>
        <p:spPr>
          <a:xfrm>
            <a:off x="17395288" y="1783423"/>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67" name="object 167"/>
          <p:cNvSpPr/>
          <p:nvPr/>
        </p:nvSpPr>
        <p:spPr>
          <a:xfrm>
            <a:off x="15573920" y="1859313"/>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168" name="object 168"/>
          <p:cNvSpPr/>
          <p:nvPr/>
        </p:nvSpPr>
        <p:spPr>
          <a:xfrm>
            <a:off x="16408714" y="1859313"/>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69" name="object 169"/>
          <p:cNvSpPr/>
          <p:nvPr/>
        </p:nvSpPr>
        <p:spPr>
          <a:xfrm>
            <a:off x="17015837" y="1821368"/>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170" name="object 170"/>
          <p:cNvSpPr/>
          <p:nvPr/>
        </p:nvSpPr>
        <p:spPr>
          <a:xfrm>
            <a:off x="17243507" y="185931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1" name="object 171"/>
          <p:cNvSpPr/>
          <p:nvPr/>
        </p:nvSpPr>
        <p:spPr>
          <a:xfrm>
            <a:off x="17395288" y="1859313"/>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72" name="object 172"/>
          <p:cNvSpPr/>
          <p:nvPr/>
        </p:nvSpPr>
        <p:spPr>
          <a:xfrm>
            <a:off x="15573920"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3" name="object 173"/>
          <p:cNvSpPr/>
          <p:nvPr/>
        </p:nvSpPr>
        <p:spPr>
          <a:xfrm>
            <a:off x="16029261"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4" name="object 174"/>
          <p:cNvSpPr/>
          <p:nvPr/>
        </p:nvSpPr>
        <p:spPr>
          <a:xfrm>
            <a:off x="16181043"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5" name="object 175"/>
          <p:cNvSpPr/>
          <p:nvPr/>
        </p:nvSpPr>
        <p:spPr>
          <a:xfrm>
            <a:off x="16332823" y="1935203"/>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76" name="object 176"/>
          <p:cNvSpPr/>
          <p:nvPr/>
        </p:nvSpPr>
        <p:spPr>
          <a:xfrm>
            <a:off x="16560494"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7" name="object 177"/>
          <p:cNvSpPr/>
          <p:nvPr/>
        </p:nvSpPr>
        <p:spPr>
          <a:xfrm>
            <a:off x="17015837" y="1897258"/>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178" name="object 178"/>
          <p:cNvSpPr/>
          <p:nvPr/>
        </p:nvSpPr>
        <p:spPr>
          <a:xfrm>
            <a:off x="17395288"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9" name="object 179"/>
          <p:cNvSpPr/>
          <p:nvPr/>
        </p:nvSpPr>
        <p:spPr>
          <a:xfrm>
            <a:off x="17698849"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0" name="object 180"/>
          <p:cNvSpPr/>
          <p:nvPr/>
        </p:nvSpPr>
        <p:spPr>
          <a:xfrm>
            <a:off x="15573920" y="201109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1" name="object 181"/>
          <p:cNvSpPr/>
          <p:nvPr/>
        </p:nvSpPr>
        <p:spPr>
          <a:xfrm>
            <a:off x="15725700" y="1973148"/>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82" name="object 182"/>
          <p:cNvSpPr/>
          <p:nvPr/>
        </p:nvSpPr>
        <p:spPr>
          <a:xfrm>
            <a:off x="16029261" y="201109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3" name="object 183"/>
          <p:cNvSpPr/>
          <p:nvPr/>
        </p:nvSpPr>
        <p:spPr>
          <a:xfrm>
            <a:off x="16181043" y="2011094"/>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84" name="object 184"/>
          <p:cNvSpPr/>
          <p:nvPr/>
        </p:nvSpPr>
        <p:spPr>
          <a:xfrm>
            <a:off x="16636384" y="2011094"/>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85" name="object 185"/>
          <p:cNvSpPr/>
          <p:nvPr/>
        </p:nvSpPr>
        <p:spPr>
          <a:xfrm>
            <a:off x="17091727" y="2011094"/>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86" name="object 186"/>
          <p:cNvSpPr/>
          <p:nvPr/>
        </p:nvSpPr>
        <p:spPr>
          <a:xfrm>
            <a:off x="17547068" y="201109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7" name="object 187"/>
          <p:cNvSpPr/>
          <p:nvPr/>
        </p:nvSpPr>
        <p:spPr>
          <a:xfrm>
            <a:off x="15573920"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8" name="object 188"/>
          <p:cNvSpPr/>
          <p:nvPr/>
        </p:nvSpPr>
        <p:spPr>
          <a:xfrm>
            <a:off x="15725700" y="2049039"/>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89" name="object 189"/>
          <p:cNvSpPr/>
          <p:nvPr/>
        </p:nvSpPr>
        <p:spPr>
          <a:xfrm>
            <a:off x="16029261"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0" name="object 190"/>
          <p:cNvSpPr/>
          <p:nvPr/>
        </p:nvSpPr>
        <p:spPr>
          <a:xfrm>
            <a:off x="16181043"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1" name="object 191"/>
          <p:cNvSpPr/>
          <p:nvPr/>
        </p:nvSpPr>
        <p:spPr>
          <a:xfrm>
            <a:off x="16332823"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2" name="object 192"/>
          <p:cNvSpPr/>
          <p:nvPr/>
        </p:nvSpPr>
        <p:spPr>
          <a:xfrm>
            <a:off x="16484604"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3" name="object 193"/>
          <p:cNvSpPr/>
          <p:nvPr/>
        </p:nvSpPr>
        <p:spPr>
          <a:xfrm>
            <a:off x="16788165"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4" name="object 194"/>
          <p:cNvSpPr/>
          <p:nvPr/>
        </p:nvSpPr>
        <p:spPr>
          <a:xfrm>
            <a:off x="17015837"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5" name="object 195"/>
          <p:cNvSpPr/>
          <p:nvPr/>
        </p:nvSpPr>
        <p:spPr>
          <a:xfrm>
            <a:off x="17319398"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6" name="object 196"/>
          <p:cNvSpPr/>
          <p:nvPr/>
        </p:nvSpPr>
        <p:spPr>
          <a:xfrm>
            <a:off x="17471178" y="2086984"/>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97" name="object 197"/>
          <p:cNvSpPr/>
          <p:nvPr/>
        </p:nvSpPr>
        <p:spPr>
          <a:xfrm>
            <a:off x="15573920" y="216287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8" name="object 198"/>
          <p:cNvSpPr/>
          <p:nvPr/>
        </p:nvSpPr>
        <p:spPr>
          <a:xfrm>
            <a:off x="15725700" y="2124929"/>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99" name="object 199"/>
          <p:cNvSpPr/>
          <p:nvPr/>
        </p:nvSpPr>
        <p:spPr>
          <a:xfrm>
            <a:off x="16029261" y="216287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0" name="object 200"/>
          <p:cNvSpPr/>
          <p:nvPr/>
        </p:nvSpPr>
        <p:spPr>
          <a:xfrm>
            <a:off x="16181043" y="216287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1" name="object 201"/>
          <p:cNvSpPr/>
          <p:nvPr/>
        </p:nvSpPr>
        <p:spPr>
          <a:xfrm>
            <a:off x="16408714" y="2124929"/>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202" name="object 202"/>
          <p:cNvSpPr/>
          <p:nvPr/>
        </p:nvSpPr>
        <p:spPr>
          <a:xfrm>
            <a:off x="16712276" y="2162874"/>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203" name="object 203"/>
          <p:cNvSpPr/>
          <p:nvPr/>
        </p:nvSpPr>
        <p:spPr>
          <a:xfrm>
            <a:off x="17091727" y="2162874"/>
            <a:ext cx="607695" cy="0"/>
          </a:xfrm>
          <a:custGeom>
            <a:avLst/>
            <a:gdLst/>
            <a:ahLst/>
            <a:cxnLst/>
            <a:rect l="l" t="t" r="r" b="b"/>
            <a:pathLst>
              <a:path w="607694">
                <a:moveTo>
                  <a:pt x="0" y="0"/>
                </a:moveTo>
                <a:lnTo>
                  <a:pt x="607122" y="0"/>
                </a:lnTo>
              </a:path>
            </a:pathLst>
          </a:custGeom>
          <a:ln w="75890">
            <a:solidFill>
              <a:srgbClr val="000000"/>
            </a:solidFill>
          </a:ln>
        </p:spPr>
        <p:txBody>
          <a:bodyPr wrap="square" lIns="0" tIns="0" rIns="0" bIns="0" rtlCol="0"/>
          <a:lstStyle/>
          <a:p>
            <a:endParaRPr/>
          </a:p>
        </p:txBody>
      </p:sp>
      <p:sp>
        <p:nvSpPr>
          <p:cNvPr id="204" name="object 204"/>
          <p:cNvSpPr/>
          <p:nvPr/>
        </p:nvSpPr>
        <p:spPr>
          <a:xfrm>
            <a:off x="15573920"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5" name="object 205"/>
          <p:cNvSpPr/>
          <p:nvPr/>
        </p:nvSpPr>
        <p:spPr>
          <a:xfrm>
            <a:off x="16029261"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6" name="object 206"/>
          <p:cNvSpPr/>
          <p:nvPr/>
        </p:nvSpPr>
        <p:spPr>
          <a:xfrm>
            <a:off x="16408714" y="2200819"/>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207" name="object 207"/>
          <p:cNvSpPr/>
          <p:nvPr/>
        </p:nvSpPr>
        <p:spPr>
          <a:xfrm>
            <a:off x="16636384"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8" name="object 208"/>
          <p:cNvSpPr/>
          <p:nvPr/>
        </p:nvSpPr>
        <p:spPr>
          <a:xfrm>
            <a:off x="16788165"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9" name="object 209"/>
          <p:cNvSpPr/>
          <p:nvPr/>
        </p:nvSpPr>
        <p:spPr>
          <a:xfrm>
            <a:off x="17091727"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0" name="object 210"/>
          <p:cNvSpPr/>
          <p:nvPr/>
        </p:nvSpPr>
        <p:spPr>
          <a:xfrm>
            <a:off x="17319398"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1" name="object 211"/>
          <p:cNvSpPr/>
          <p:nvPr/>
        </p:nvSpPr>
        <p:spPr>
          <a:xfrm>
            <a:off x="17471178"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2" name="object 212"/>
          <p:cNvSpPr/>
          <p:nvPr/>
        </p:nvSpPr>
        <p:spPr>
          <a:xfrm>
            <a:off x="17622959"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3" name="object 213"/>
          <p:cNvSpPr/>
          <p:nvPr/>
        </p:nvSpPr>
        <p:spPr>
          <a:xfrm>
            <a:off x="15573920" y="2314655"/>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214" name="object 214"/>
          <p:cNvSpPr/>
          <p:nvPr/>
        </p:nvSpPr>
        <p:spPr>
          <a:xfrm>
            <a:off x="16181043" y="2314655"/>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215" name="object 215"/>
          <p:cNvSpPr/>
          <p:nvPr/>
        </p:nvSpPr>
        <p:spPr>
          <a:xfrm>
            <a:off x="16408714" y="231465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6" name="object 216"/>
          <p:cNvSpPr/>
          <p:nvPr/>
        </p:nvSpPr>
        <p:spPr>
          <a:xfrm>
            <a:off x="16560494" y="231465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7" name="object 217"/>
          <p:cNvSpPr/>
          <p:nvPr/>
        </p:nvSpPr>
        <p:spPr>
          <a:xfrm>
            <a:off x="16864055" y="2314655"/>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218" name="object 218"/>
          <p:cNvSpPr/>
          <p:nvPr/>
        </p:nvSpPr>
        <p:spPr>
          <a:xfrm>
            <a:off x="17167617" y="231465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9" name="object 219"/>
          <p:cNvSpPr/>
          <p:nvPr/>
        </p:nvSpPr>
        <p:spPr>
          <a:xfrm>
            <a:off x="17319398" y="2314655"/>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220" name="object 220"/>
          <p:cNvSpPr txBox="1">
            <a:spLocks noGrp="1"/>
          </p:cNvSpPr>
          <p:nvPr>
            <p:ph type="title"/>
          </p:nvPr>
        </p:nvSpPr>
        <p:spPr>
          <a:xfrm>
            <a:off x="208794" y="256637"/>
            <a:ext cx="17870411" cy="746967"/>
          </a:xfrm>
          <a:prstGeom prst="rect">
            <a:avLst/>
          </a:prstGeom>
        </p:spPr>
        <p:txBody>
          <a:bodyPr vert="horz" wrap="square" lIns="0" tIns="313023" rIns="0" bIns="0" rtlCol="0">
            <a:spAutoFit/>
          </a:bodyPr>
          <a:lstStyle/>
          <a:p>
            <a:pPr marL="11718925">
              <a:lnSpc>
                <a:spcPct val="100000"/>
              </a:lnSpc>
              <a:spcBef>
                <a:spcPts val="125"/>
              </a:spcBef>
            </a:pPr>
            <a:r>
              <a:rPr sz="2800" spc="145" dirty="0">
                <a:latin typeface="Effra" panose="02000506080000020004" pitchFamily="2" charset="0"/>
              </a:rPr>
              <a:t>Download </a:t>
            </a:r>
            <a:r>
              <a:rPr sz="2800" spc="180" dirty="0">
                <a:latin typeface="Effra" panose="02000506080000020004" pitchFamily="2" charset="0"/>
              </a:rPr>
              <a:t>MeDCIn</a:t>
            </a:r>
            <a:endParaRPr sz="2800" dirty="0">
              <a:latin typeface="Effra" panose="02000506080000020004" pitchFamily="2" charset="0"/>
            </a:endParaRPr>
          </a:p>
        </p:txBody>
      </p:sp>
      <p:sp>
        <p:nvSpPr>
          <p:cNvPr id="221" name="object 221"/>
          <p:cNvSpPr txBox="1"/>
          <p:nvPr/>
        </p:nvSpPr>
        <p:spPr>
          <a:xfrm>
            <a:off x="13777994" y="2552700"/>
            <a:ext cx="4510006" cy="382156"/>
          </a:xfrm>
          <a:prstGeom prst="rect">
            <a:avLst/>
          </a:prstGeom>
        </p:spPr>
        <p:txBody>
          <a:bodyPr vert="horz" wrap="square" lIns="0" tIns="12700" rIns="0" bIns="0" rtlCol="0">
            <a:spAutoFit/>
          </a:bodyPr>
          <a:lstStyle/>
          <a:p>
            <a:pPr marL="12700">
              <a:lnSpc>
                <a:spcPct val="100000"/>
              </a:lnSpc>
              <a:spcBef>
                <a:spcPts val="100"/>
              </a:spcBef>
            </a:pPr>
            <a:r>
              <a:rPr sz="2400" b="1" spc="-20" dirty="0">
                <a:solidFill>
                  <a:srgbClr val="1B1364"/>
                </a:solidFill>
                <a:latin typeface="Effra" panose="02000506080000020004" pitchFamily="2" charset="0"/>
                <a:cs typeface="Trebuchet MS"/>
              </a:rPr>
              <a:t>meddiet4campus.eu/resources</a:t>
            </a:r>
            <a:endParaRPr sz="2400" b="1">
              <a:latin typeface="Effra" panose="02000506080000020004" pitchFamily="2" charset="0"/>
              <a:cs typeface="Trebuchet MS"/>
            </a:endParaRPr>
          </a:p>
        </p:txBody>
      </p:sp>
      <p:sp>
        <p:nvSpPr>
          <p:cNvPr id="222" name="object 222"/>
          <p:cNvSpPr/>
          <p:nvPr/>
        </p:nvSpPr>
        <p:spPr>
          <a:xfrm>
            <a:off x="14669225" y="1029722"/>
            <a:ext cx="672465" cy="608965"/>
          </a:xfrm>
          <a:custGeom>
            <a:avLst/>
            <a:gdLst/>
            <a:ahLst/>
            <a:cxnLst/>
            <a:rect l="l" t="t" r="r" b="b"/>
            <a:pathLst>
              <a:path w="672465" h="608964">
                <a:moveTo>
                  <a:pt x="509935" y="608619"/>
                </a:moveTo>
                <a:lnTo>
                  <a:pt x="486835" y="608619"/>
                </a:lnTo>
                <a:lnTo>
                  <a:pt x="482081" y="605414"/>
                </a:lnTo>
                <a:lnTo>
                  <a:pt x="477294" y="598314"/>
                </a:lnTo>
                <a:lnTo>
                  <a:pt x="475538" y="589575"/>
                </a:lnTo>
                <a:lnTo>
                  <a:pt x="475538" y="519459"/>
                </a:lnTo>
                <a:lnTo>
                  <a:pt x="473199" y="520091"/>
                </a:lnTo>
                <a:lnTo>
                  <a:pt x="470789" y="520572"/>
                </a:lnTo>
                <a:lnTo>
                  <a:pt x="468290" y="520801"/>
                </a:lnTo>
                <a:lnTo>
                  <a:pt x="457196" y="521473"/>
                </a:lnTo>
                <a:lnTo>
                  <a:pt x="431775" y="521707"/>
                </a:lnTo>
                <a:lnTo>
                  <a:pt x="394787" y="519654"/>
                </a:lnTo>
                <a:lnTo>
                  <a:pt x="348991" y="513466"/>
                </a:lnTo>
                <a:lnTo>
                  <a:pt x="297145" y="501295"/>
                </a:lnTo>
                <a:lnTo>
                  <a:pt x="242010" y="481291"/>
                </a:lnTo>
                <a:lnTo>
                  <a:pt x="186344" y="451608"/>
                </a:lnTo>
                <a:lnTo>
                  <a:pt x="132906" y="410397"/>
                </a:lnTo>
                <a:lnTo>
                  <a:pt x="101867" y="377975"/>
                </a:lnTo>
                <a:lnTo>
                  <a:pt x="74922" y="341993"/>
                </a:lnTo>
                <a:lnTo>
                  <a:pt x="52086" y="302487"/>
                </a:lnTo>
                <a:lnTo>
                  <a:pt x="33371" y="259497"/>
                </a:lnTo>
                <a:lnTo>
                  <a:pt x="18792" y="213058"/>
                </a:lnTo>
                <a:lnTo>
                  <a:pt x="8361" y="163209"/>
                </a:lnTo>
                <a:lnTo>
                  <a:pt x="2093" y="109988"/>
                </a:lnTo>
                <a:lnTo>
                  <a:pt x="0" y="53431"/>
                </a:lnTo>
                <a:lnTo>
                  <a:pt x="0" y="41836"/>
                </a:lnTo>
                <a:lnTo>
                  <a:pt x="3650" y="25366"/>
                </a:lnTo>
                <a:lnTo>
                  <a:pt x="12934" y="12006"/>
                </a:lnTo>
                <a:lnTo>
                  <a:pt x="26551" y="3102"/>
                </a:lnTo>
                <a:lnTo>
                  <a:pt x="43116" y="0"/>
                </a:lnTo>
                <a:lnTo>
                  <a:pt x="59455" y="3510"/>
                </a:lnTo>
                <a:lnTo>
                  <a:pt x="72750" y="12650"/>
                </a:lnTo>
                <a:lnTo>
                  <a:pt x="81688" y="26071"/>
                </a:lnTo>
                <a:lnTo>
                  <a:pt x="84959" y="42423"/>
                </a:lnTo>
                <a:lnTo>
                  <a:pt x="84906" y="46497"/>
                </a:lnTo>
                <a:lnTo>
                  <a:pt x="84880" y="53384"/>
                </a:lnTo>
                <a:lnTo>
                  <a:pt x="87040" y="107310"/>
                </a:lnTo>
                <a:lnTo>
                  <a:pt x="93514" y="157347"/>
                </a:lnTo>
                <a:lnTo>
                  <a:pt x="104287" y="203449"/>
                </a:lnTo>
                <a:lnTo>
                  <a:pt x="119341" y="245572"/>
                </a:lnTo>
                <a:lnTo>
                  <a:pt x="138661" y="283671"/>
                </a:lnTo>
                <a:lnTo>
                  <a:pt x="162231" y="317699"/>
                </a:lnTo>
                <a:lnTo>
                  <a:pt x="190036" y="347611"/>
                </a:lnTo>
                <a:lnTo>
                  <a:pt x="247768" y="389363"/>
                </a:lnTo>
                <a:lnTo>
                  <a:pt x="308225" y="415651"/>
                </a:lnTo>
                <a:lnTo>
                  <a:pt x="365576" y="429978"/>
                </a:lnTo>
                <a:lnTo>
                  <a:pt x="413990" y="435853"/>
                </a:lnTo>
                <a:lnTo>
                  <a:pt x="447635" y="436779"/>
                </a:lnTo>
                <a:lnTo>
                  <a:pt x="460682" y="436263"/>
                </a:lnTo>
                <a:lnTo>
                  <a:pt x="465830" y="435820"/>
                </a:lnTo>
                <a:lnTo>
                  <a:pt x="470826" y="436361"/>
                </a:lnTo>
                <a:lnTo>
                  <a:pt x="475540" y="437653"/>
                </a:lnTo>
                <a:lnTo>
                  <a:pt x="475540" y="360666"/>
                </a:lnTo>
                <a:lnTo>
                  <a:pt x="480249" y="352980"/>
                </a:lnTo>
                <a:lnTo>
                  <a:pt x="495215" y="345347"/>
                </a:lnTo>
                <a:lnTo>
                  <a:pt x="504205" y="346054"/>
                </a:lnTo>
                <a:lnTo>
                  <a:pt x="668680" y="465448"/>
                </a:lnTo>
                <a:lnTo>
                  <a:pt x="672107" y="472166"/>
                </a:lnTo>
                <a:lnTo>
                  <a:pt x="672107" y="486474"/>
                </a:lnTo>
                <a:lnTo>
                  <a:pt x="668680" y="493195"/>
                </a:lnTo>
                <a:lnTo>
                  <a:pt x="512015" y="606917"/>
                </a:lnTo>
                <a:lnTo>
                  <a:pt x="509935" y="608619"/>
                </a:lnTo>
                <a:close/>
              </a:path>
            </a:pathLst>
          </a:custGeom>
          <a:solidFill>
            <a:srgbClr val="01B4E7"/>
          </a:solid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15919676" y="9195632"/>
            <a:ext cx="1514474" cy="523874"/>
          </a:xfrm>
          <a:prstGeom prst="rect">
            <a:avLst/>
          </a:prstGeom>
        </p:spPr>
      </p:pic>
      <p:pic>
        <p:nvPicPr>
          <p:cNvPr id="3" name="object 3"/>
          <p:cNvPicPr/>
          <p:nvPr/>
        </p:nvPicPr>
        <p:blipFill>
          <a:blip r:embed="rId4" cstate="print"/>
          <a:stretch>
            <a:fillRect/>
          </a:stretch>
        </p:blipFill>
        <p:spPr>
          <a:xfrm>
            <a:off x="5260152" y="421086"/>
            <a:ext cx="6867982" cy="9611165"/>
          </a:xfrm>
          <a:prstGeom prst="rect">
            <a:avLst/>
          </a:prstGeom>
        </p:spPr>
      </p:pic>
      <p:pic>
        <p:nvPicPr>
          <p:cNvPr id="4" name="object 4"/>
          <p:cNvPicPr/>
          <p:nvPr/>
        </p:nvPicPr>
        <p:blipFill>
          <a:blip r:embed="rId5" cstate="print"/>
          <a:stretch>
            <a:fillRect/>
          </a:stretch>
        </p:blipFill>
        <p:spPr>
          <a:xfrm>
            <a:off x="4380034" y="5593412"/>
            <a:ext cx="629137" cy="524980"/>
          </a:xfrm>
          <a:prstGeom prst="rect">
            <a:avLst/>
          </a:prstGeom>
        </p:spPr>
      </p:pic>
      <p:pic>
        <p:nvPicPr>
          <p:cNvPr id="5" name="object 5"/>
          <p:cNvPicPr/>
          <p:nvPr/>
        </p:nvPicPr>
        <p:blipFill>
          <a:blip r:embed="rId6" cstate="print"/>
          <a:stretch>
            <a:fillRect/>
          </a:stretch>
        </p:blipFill>
        <p:spPr>
          <a:xfrm>
            <a:off x="12274884" y="5593412"/>
            <a:ext cx="629566" cy="525103"/>
          </a:xfrm>
          <a:prstGeom prst="rect">
            <a:avLst/>
          </a:prstGeom>
        </p:spPr>
      </p:pic>
      <p:sp>
        <p:nvSpPr>
          <p:cNvPr id="6" name="object 6"/>
          <p:cNvSpPr/>
          <p:nvPr/>
        </p:nvSpPr>
        <p:spPr>
          <a:xfrm>
            <a:off x="15573920" y="189725"/>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7" name="object 7"/>
          <p:cNvSpPr/>
          <p:nvPr/>
        </p:nvSpPr>
        <p:spPr>
          <a:xfrm>
            <a:off x="16256933" y="189725"/>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 name="object 8"/>
          <p:cNvSpPr/>
          <p:nvPr/>
        </p:nvSpPr>
        <p:spPr>
          <a:xfrm>
            <a:off x="16484604" y="18972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 name="object 9"/>
          <p:cNvSpPr/>
          <p:nvPr/>
        </p:nvSpPr>
        <p:spPr>
          <a:xfrm>
            <a:off x="16788165" y="189725"/>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0" name="object 10"/>
          <p:cNvSpPr/>
          <p:nvPr/>
        </p:nvSpPr>
        <p:spPr>
          <a:xfrm>
            <a:off x="17243507" y="189725"/>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11" name="object 11"/>
          <p:cNvSpPr/>
          <p:nvPr/>
        </p:nvSpPr>
        <p:spPr>
          <a:xfrm>
            <a:off x="15573920"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 name="object 12"/>
          <p:cNvSpPr/>
          <p:nvPr/>
        </p:nvSpPr>
        <p:spPr>
          <a:xfrm>
            <a:off x="16029261"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 name="object 13"/>
          <p:cNvSpPr/>
          <p:nvPr/>
        </p:nvSpPr>
        <p:spPr>
          <a:xfrm>
            <a:off x="16560494"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 name="object 14"/>
          <p:cNvSpPr/>
          <p:nvPr/>
        </p:nvSpPr>
        <p:spPr>
          <a:xfrm>
            <a:off x="16712276"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 name="object 15"/>
          <p:cNvSpPr/>
          <p:nvPr/>
        </p:nvSpPr>
        <p:spPr>
          <a:xfrm>
            <a:off x="17091727"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 name="object 16"/>
          <p:cNvSpPr/>
          <p:nvPr/>
        </p:nvSpPr>
        <p:spPr>
          <a:xfrm>
            <a:off x="17243507"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 name="object 17"/>
          <p:cNvSpPr/>
          <p:nvPr/>
        </p:nvSpPr>
        <p:spPr>
          <a:xfrm>
            <a:off x="17698849" y="26561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 name="object 18"/>
          <p:cNvSpPr/>
          <p:nvPr/>
        </p:nvSpPr>
        <p:spPr>
          <a:xfrm>
            <a:off x="15573920"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 name="object 19"/>
          <p:cNvSpPr/>
          <p:nvPr/>
        </p:nvSpPr>
        <p:spPr>
          <a:xfrm>
            <a:off x="15725700" y="30356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0" name="object 20"/>
          <p:cNvSpPr/>
          <p:nvPr/>
        </p:nvSpPr>
        <p:spPr>
          <a:xfrm>
            <a:off x="16029261"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 name="object 21"/>
          <p:cNvSpPr/>
          <p:nvPr/>
        </p:nvSpPr>
        <p:spPr>
          <a:xfrm>
            <a:off x="16181043" y="30356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2" name="object 22"/>
          <p:cNvSpPr/>
          <p:nvPr/>
        </p:nvSpPr>
        <p:spPr>
          <a:xfrm>
            <a:off x="16636384"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3" name="object 23"/>
          <p:cNvSpPr/>
          <p:nvPr/>
        </p:nvSpPr>
        <p:spPr>
          <a:xfrm>
            <a:off x="17243507"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4" name="object 24"/>
          <p:cNvSpPr/>
          <p:nvPr/>
        </p:nvSpPr>
        <p:spPr>
          <a:xfrm>
            <a:off x="17395288" y="30356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5" name="object 25"/>
          <p:cNvSpPr/>
          <p:nvPr/>
        </p:nvSpPr>
        <p:spPr>
          <a:xfrm>
            <a:off x="17698849" y="34150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6" name="object 26"/>
          <p:cNvSpPr/>
          <p:nvPr/>
        </p:nvSpPr>
        <p:spPr>
          <a:xfrm>
            <a:off x="15573920"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7" name="object 27"/>
          <p:cNvSpPr/>
          <p:nvPr/>
        </p:nvSpPr>
        <p:spPr>
          <a:xfrm>
            <a:off x="15725700" y="37945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8" name="object 28"/>
          <p:cNvSpPr/>
          <p:nvPr/>
        </p:nvSpPr>
        <p:spPr>
          <a:xfrm>
            <a:off x="16029261"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9" name="object 29"/>
          <p:cNvSpPr/>
          <p:nvPr/>
        </p:nvSpPr>
        <p:spPr>
          <a:xfrm>
            <a:off x="16181043" y="37945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0" name="object 30"/>
          <p:cNvSpPr/>
          <p:nvPr/>
        </p:nvSpPr>
        <p:spPr>
          <a:xfrm>
            <a:off x="16484604" y="417396"/>
            <a:ext cx="455930" cy="0"/>
          </a:xfrm>
          <a:custGeom>
            <a:avLst/>
            <a:gdLst/>
            <a:ahLst/>
            <a:cxnLst/>
            <a:rect l="l" t="t" r="r" b="b"/>
            <a:pathLst>
              <a:path w="455930">
                <a:moveTo>
                  <a:pt x="0" y="0"/>
                </a:moveTo>
                <a:lnTo>
                  <a:pt x="455342" y="0"/>
                </a:lnTo>
              </a:path>
            </a:pathLst>
          </a:custGeom>
          <a:ln w="75890">
            <a:solidFill>
              <a:srgbClr val="000000"/>
            </a:solidFill>
          </a:ln>
        </p:spPr>
        <p:txBody>
          <a:bodyPr wrap="square" lIns="0" tIns="0" rIns="0" bIns="0" rtlCol="0"/>
          <a:lstStyle/>
          <a:p>
            <a:endParaRPr/>
          </a:p>
        </p:txBody>
      </p:sp>
      <p:sp>
        <p:nvSpPr>
          <p:cNvPr id="31" name="object 31"/>
          <p:cNvSpPr/>
          <p:nvPr/>
        </p:nvSpPr>
        <p:spPr>
          <a:xfrm>
            <a:off x="17243507"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2" name="object 32"/>
          <p:cNvSpPr/>
          <p:nvPr/>
        </p:nvSpPr>
        <p:spPr>
          <a:xfrm>
            <a:off x="17395288" y="379451"/>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3" name="object 33"/>
          <p:cNvSpPr/>
          <p:nvPr/>
        </p:nvSpPr>
        <p:spPr>
          <a:xfrm>
            <a:off x="17698849" y="417396"/>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4" name="object 34"/>
          <p:cNvSpPr/>
          <p:nvPr/>
        </p:nvSpPr>
        <p:spPr>
          <a:xfrm>
            <a:off x="15573920"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5" name="object 35"/>
          <p:cNvSpPr/>
          <p:nvPr/>
        </p:nvSpPr>
        <p:spPr>
          <a:xfrm>
            <a:off x="15725700" y="455342"/>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6" name="object 36"/>
          <p:cNvSpPr/>
          <p:nvPr/>
        </p:nvSpPr>
        <p:spPr>
          <a:xfrm>
            <a:off x="16029261"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7" name="object 37"/>
          <p:cNvSpPr/>
          <p:nvPr/>
        </p:nvSpPr>
        <p:spPr>
          <a:xfrm>
            <a:off x="16181043" y="455342"/>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38" name="object 38"/>
          <p:cNvSpPr/>
          <p:nvPr/>
        </p:nvSpPr>
        <p:spPr>
          <a:xfrm>
            <a:off x="16484604"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39" name="object 39"/>
          <p:cNvSpPr/>
          <p:nvPr/>
        </p:nvSpPr>
        <p:spPr>
          <a:xfrm>
            <a:off x="16788165"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0" name="object 40"/>
          <p:cNvSpPr/>
          <p:nvPr/>
        </p:nvSpPr>
        <p:spPr>
          <a:xfrm>
            <a:off x="17015837" y="493287"/>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41" name="object 41"/>
          <p:cNvSpPr/>
          <p:nvPr/>
        </p:nvSpPr>
        <p:spPr>
          <a:xfrm>
            <a:off x="17243507"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2" name="object 42"/>
          <p:cNvSpPr/>
          <p:nvPr/>
        </p:nvSpPr>
        <p:spPr>
          <a:xfrm>
            <a:off x="17395288" y="455342"/>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43" name="object 43"/>
          <p:cNvSpPr/>
          <p:nvPr/>
        </p:nvSpPr>
        <p:spPr>
          <a:xfrm>
            <a:off x="17698849" y="49328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4" name="object 44"/>
          <p:cNvSpPr/>
          <p:nvPr/>
        </p:nvSpPr>
        <p:spPr>
          <a:xfrm>
            <a:off x="15573920"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5" name="object 45"/>
          <p:cNvSpPr/>
          <p:nvPr/>
        </p:nvSpPr>
        <p:spPr>
          <a:xfrm>
            <a:off x="16029261"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6" name="object 46"/>
          <p:cNvSpPr/>
          <p:nvPr/>
        </p:nvSpPr>
        <p:spPr>
          <a:xfrm>
            <a:off x="16181043"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47" name="object 47"/>
          <p:cNvSpPr/>
          <p:nvPr/>
        </p:nvSpPr>
        <p:spPr>
          <a:xfrm>
            <a:off x="16408714" y="569177"/>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48" name="object 48"/>
          <p:cNvSpPr/>
          <p:nvPr/>
        </p:nvSpPr>
        <p:spPr>
          <a:xfrm>
            <a:off x="16636384" y="569177"/>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49" name="object 49"/>
          <p:cNvSpPr/>
          <p:nvPr/>
        </p:nvSpPr>
        <p:spPr>
          <a:xfrm>
            <a:off x="16939945"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0" name="object 50"/>
          <p:cNvSpPr/>
          <p:nvPr/>
        </p:nvSpPr>
        <p:spPr>
          <a:xfrm>
            <a:off x="17091727"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1" name="object 51"/>
          <p:cNvSpPr/>
          <p:nvPr/>
        </p:nvSpPr>
        <p:spPr>
          <a:xfrm>
            <a:off x="17243507"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2" name="object 52"/>
          <p:cNvSpPr/>
          <p:nvPr/>
        </p:nvSpPr>
        <p:spPr>
          <a:xfrm>
            <a:off x="17698849" y="56917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3" name="object 53"/>
          <p:cNvSpPr/>
          <p:nvPr/>
        </p:nvSpPr>
        <p:spPr>
          <a:xfrm>
            <a:off x="15573920" y="645067"/>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54" name="object 54"/>
          <p:cNvSpPr/>
          <p:nvPr/>
        </p:nvSpPr>
        <p:spPr>
          <a:xfrm>
            <a:off x="16181043"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5" name="object 55"/>
          <p:cNvSpPr/>
          <p:nvPr/>
        </p:nvSpPr>
        <p:spPr>
          <a:xfrm>
            <a:off x="16332823"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6" name="object 56"/>
          <p:cNvSpPr/>
          <p:nvPr/>
        </p:nvSpPr>
        <p:spPr>
          <a:xfrm>
            <a:off x="16484604"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7" name="object 57"/>
          <p:cNvSpPr/>
          <p:nvPr/>
        </p:nvSpPr>
        <p:spPr>
          <a:xfrm>
            <a:off x="16636384"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8" name="object 58"/>
          <p:cNvSpPr/>
          <p:nvPr/>
        </p:nvSpPr>
        <p:spPr>
          <a:xfrm>
            <a:off x="16788165"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59" name="object 59"/>
          <p:cNvSpPr/>
          <p:nvPr/>
        </p:nvSpPr>
        <p:spPr>
          <a:xfrm>
            <a:off x="16939945"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60" name="object 60"/>
          <p:cNvSpPr/>
          <p:nvPr/>
        </p:nvSpPr>
        <p:spPr>
          <a:xfrm>
            <a:off x="17091727" y="645067"/>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61" name="object 61"/>
          <p:cNvSpPr/>
          <p:nvPr/>
        </p:nvSpPr>
        <p:spPr>
          <a:xfrm>
            <a:off x="17243507" y="645067"/>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62" name="object 62"/>
          <p:cNvSpPr/>
          <p:nvPr/>
        </p:nvSpPr>
        <p:spPr>
          <a:xfrm>
            <a:off x="16181043" y="72095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3" name="object 63"/>
          <p:cNvSpPr/>
          <p:nvPr/>
        </p:nvSpPr>
        <p:spPr>
          <a:xfrm>
            <a:off x="16408714" y="72095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64" name="object 64"/>
          <p:cNvSpPr/>
          <p:nvPr/>
        </p:nvSpPr>
        <p:spPr>
          <a:xfrm>
            <a:off x="16636384" y="720958"/>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65" name="object 65"/>
          <p:cNvSpPr/>
          <p:nvPr/>
        </p:nvSpPr>
        <p:spPr>
          <a:xfrm>
            <a:off x="16939945" y="72095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6" name="object 66"/>
          <p:cNvSpPr/>
          <p:nvPr/>
        </p:nvSpPr>
        <p:spPr>
          <a:xfrm>
            <a:off x="15573920" y="79684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67" name="object 67"/>
          <p:cNvSpPr/>
          <p:nvPr/>
        </p:nvSpPr>
        <p:spPr>
          <a:xfrm>
            <a:off x="15725700" y="796848"/>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68" name="object 68"/>
          <p:cNvSpPr/>
          <p:nvPr/>
        </p:nvSpPr>
        <p:spPr>
          <a:xfrm>
            <a:off x="16332823" y="79684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69" name="object 69"/>
          <p:cNvSpPr/>
          <p:nvPr/>
        </p:nvSpPr>
        <p:spPr>
          <a:xfrm>
            <a:off x="16560494" y="796848"/>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70" name="object 70"/>
          <p:cNvSpPr/>
          <p:nvPr/>
        </p:nvSpPr>
        <p:spPr>
          <a:xfrm>
            <a:off x="17243507" y="796848"/>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71" name="object 71"/>
          <p:cNvSpPr/>
          <p:nvPr/>
        </p:nvSpPr>
        <p:spPr>
          <a:xfrm>
            <a:off x="15725700" y="872738"/>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72" name="object 72"/>
          <p:cNvSpPr/>
          <p:nvPr/>
        </p:nvSpPr>
        <p:spPr>
          <a:xfrm>
            <a:off x="16105153"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3" name="object 73"/>
          <p:cNvSpPr/>
          <p:nvPr/>
        </p:nvSpPr>
        <p:spPr>
          <a:xfrm>
            <a:off x="16256933" y="872738"/>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74" name="object 74"/>
          <p:cNvSpPr/>
          <p:nvPr/>
        </p:nvSpPr>
        <p:spPr>
          <a:xfrm>
            <a:off x="16636384"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5" name="object 75"/>
          <p:cNvSpPr/>
          <p:nvPr/>
        </p:nvSpPr>
        <p:spPr>
          <a:xfrm>
            <a:off x="16788165"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6" name="object 76"/>
          <p:cNvSpPr/>
          <p:nvPr/>
        </p:nvSpPr>
        <p:spPr>
          <a:xfrm>
            <a:off x="17015837" y="872738"/>
            <a:ext cx="455930" cy="0"/>
          </a:xfrm>
          <a:custGeom>
            <a:avLst/>
            <a:gdLst/>
            <a:ahLst/>
            <a:cxnLst/>
            <a:rect l="l" t="t" r="r" b="b"/>
            <a:pathLst>
              <a:path w="455930">
                <a:moveTo>
                  <a:pt x="0" y="0"/>
                </a:moveTo>
                <a:lnTo>
                  <a:pt x="455342" y="0"/>
                </a:lnTo>
              </a:path>
            </a:pathLst>
          </a:custGeom>
          <a:ln w="75890">
            <a:solidFill>
              <a:srgbClr val="000000"/>
            </a:solidFill>
          </a:ln>
        </p:spPr>
        <p:txBody>
          <a:bodyPr wrap="square" lIns="0" tIns="0" rIns="0" bIns="0" rtlCol="0"/>
          <a:lstStyle/>
          <a:p>
            <a:endParaRPr/>
          </a:p>
        </p:txBody>
      </p:sp>
      <p:sp>
        <p:nvSpPr>
          <p:cNvPr id="77" name="object 77"/>
          <p:cNvSpPr/>
          <p:nvPr/>
        </p:nvSpPr>
        <p:spPr>
          <a:xfrm>
            <a:off x="17698849" y="872738"/>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78" name="object 78"/>
          <p:cNvSpPr/>
          <p:nvPr/>
        </p:nvSpPr>
        <p:spPr>
          <a:xfrm>
            <a:off x="15573920" y="910684"/>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79" name="object 79"/>
          <p:cNvSpPr/>
          <p:nvPr/>
        </p:nvSpPr>
        <p:spPr>
          <a:xfrm>
            <a:off x="15877482"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0" name="object 80"/>
          <p:cNvSpPr/>
          <p:nvPr/>
        </p:nvSpPr>
        <p:spPr>
          <a:xfrm>
            <a:off x="16029261"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1" name="object 81"/>
          <p:cNvSpPr/>
          <p:nvPr/>
        </p:nvSpPr>
        <p:spPr>
          <a:xfrm>
            <a:off x="16181043"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2" name="object 82"/>
          <p:cNvSpPr/>
          <p:nvPr/>
        </p:nvSpPr>
        <p:spPr>
          <a:xfrm>
            <a:off x="16332823" y="94862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3" name="object 83"/>
          <p:cNvSpPr/>
          <p:nvPr/>
        </p:nvSpPr>
        <p:spPr>
          <a:xfrm>
            <a:off x="16560494"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4" name="object 84"/>
          <p:cNvSpPr/>
          <p:nvPr/>
        </p:nvSpPr>
        <p:spPr>
          <a:xfrm>
            <a:off x="16712276" y="94862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5" name="object 85"/>
          <p:cNvSpPr/>
          <p:nvPr/>
        </p:nvSpPr>
        <p:spPr>
          <a:xfrm>
            <a:off x="17243507" y="94862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6" name="object 86"/>
          <p:cNvSpPr/>
          <p:nvPr/>
        </p:nvSpPr>
        <p:spPr>
          <a:xfrm>
            <a:off x="15573920" y="986574"/>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87" name="object 87"/>
          <p:cNvSpPr/>
          <p:nvPr/>
        </p:nvSpPr>
        <p:spPr>
          <a:xfrm>
            <a:off x="15877482"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88" name="object 88"/>
          <p:cNvSpPr/>
          <p:nvPr/>
        </p:nvSpPr>
        <p:spPr>
          <a:xfrm>
            <a:off x="16105153" y="102451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89" name="object 89"/>
          <p:cNvSpPr/>
          <p:nvPr/>
        </p:nvSpPr>
        <p:spPr>
          <a:xfrm>
            <a:off x="16484604"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0" name="object 90"/>
          <p:cNvSpPr/>
          <p:nvPr/>
        </p:nvSpPr>
        <p:spPr>
          <a:xfrm>
            <a:off x="16636384"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1" name="object 91"/>
          <p:cNvSpPr/>
          <p:nvPr/>
        </p:nvSpPr>
        <p:spPr>
          <a:xfrm>
            <a:off x="16788165"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2" name="object 92"/>
          <p:cNvSpPr/>
          <p:nvPr/>
        </p:nvSpPr>
        <p:spPr>
          <a:xfrm>
            <a:off x="17091727"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3" name="object 93"/>
          <p:cNvSpPr/>
          <p:nvPr/>
        </p:nvSpPr>
        <p:spPr>
          <a:xfrm>
            <a:off x="17319398"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4" name="object 94"/>
          <p:cNvSpPr/>
          <p:nvPr/>
        </p:nvSpPr>
        <p:spPr>
          <a:xfrm>
            <a:off x="17471178"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5" name="object 95"/>
          <p:cNvSpPr/>
          <p:nvPr/>
        </p:nvSpPr>
        <p:spPr>
          <a:xfrm>
            <a:off x="17622959" y="102451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6" name="object 96"/>
          <p:cNvSpPr/>
          <p:nvPr/>
        </p:nvSpPr>
        <p:spPr>
          <a:xfrm>
            <a:off x="15573920" y="1062464"/>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97" name="object 97"/>
          <p:cNvSpPr/>
          <p:nvPr/>
        </p:nvSpPr>
        <p:spPr>
          <a:xfrm>
            <a:off x="15953371" y="1100409"/>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98" name="object 98"/>
          <p:cNvSpPr/>
          <p:nvPr/>
        </p:nvSpPr>
        <p:spPr>
          <a:xfrm>
            <a:off x="16484604" y="110040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99" name="object 99"/>
          <p:cNvSpPr/>
          <p:nvPr/>
        </p:nvSpPr>
        <p:spPr>
          <a:xfrm>
            <a:off x="16864055" y="110040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0" name="object 100"/>
          <p:cNvSpPr/>
          <p:nvPr/>
        </p:nvSpPr>
        <p:spPr>
          <a:xfrm>
            <a:off x="17091727" y="1100409"/>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1" name="object 101"/>
          <p:cNvSpPr/>
          <p:nvPr/>
        </p:nvSpPr>
        <p:spPr>
          <a:xfrm>
            <a:off x="17471178" y="1100409"/>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02" name="object 102"/>
          <p:cNvSpPr/>
          <p:nvPr/>
        </p:nvSpPr>
        <p:spPr>
          <a:xfrm>
            <a:off x="15573920" y="1138355"/>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03" name="object 103"/>
          <p:cNvSpPr/>
          <p:nvPr/>
        </p:nvSpPr>
        <p:spPr>
          <a:xfrm>
            <a:off x="16332823" y="1176300"/>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04" name="object 104"/>
          <p:cNvSpPr/>
          <p:nvPr/>
        </p:nvSpPr>
        <p:spPr>
          <a:xfrm>
            <a:off x="16788165"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5" name="object 105"/>
          <p:cNvSpPr/>
          <p:nvPr/>
        </p:nvSpPr>
        <p:spPr>
          <a:xfrm>
            <a:off x="17015837"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6" name="object 106"/>
          <p:cNvSpPr/>
          <p:nvPr/>
        </p:nvSpPr>
        <p:spPr>
          <a:xfrm>
            <a:off x="17167617" y="1176300"/>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07" name="object 107"/>
          <p:cNvSpPr/>
          <p:nvPr/>
        </p:nvSpPr>
        <p:spPr>
          <a:xfrm>
            <a:off x="17395288"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8" name="object 108"/>
          <p:cNvSpPr/>
          <p:nvPr/>
        </p:nvSpPr>
        <p:spPr>
          <a:xfrm>
            <a:off x="17698849" y="117630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09" name="object 109"/>
          <p:cNvSpPr/>
          <p:nvPr/>
        </p:nvSpPr>
        <p:spPr>
          <a:xfrm>
            <a:off x="15801592" y="1252190"/>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10" name="object 110"/>
          <p:cNvSpPr/>
          <p:nvPr/>
        </p:nvSpPr>
        <p:spPr>
          <a:xfrm>
            <a:off x="16029261" y="1252190"/>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11" name="object 111"/>
          <p:cNvSpPr/>
          <p:nvPr/>
        </p:nvSpPr>
        <p:spPr>
          <a:xfrm>
            <a:off x="16484604" y="1252190"/>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112" name="object 112"/>
          <p:cNvSpPr/>
          <p:nvPr/>
        </p:nvSpPr>
        <p:spPr>
          <a:xfrm>
            <a:off x="17319398" y="1252190"/>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3" name="object 113"/>
          <p:cNvSpPr/>
          <p:nvPr/>
        </p:nvSpPr>
        <p:spPr>
          <a:xfrm>
            <a:off x="17471178" y="1252190"/>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14" name="object 114"/>
          <p:cNvSpPr/>
          <p:nvPr/>
        </p:nvSpPr>
        <p:spPr>
          <a:xfrm>
            <a:off x="15573920" y="1328081"/>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15" name="object 115"/>
          <p:cNvSpPr/>
          <p:nvPr/>
        </p:nvSpPr>
        <p:spPr>
          <a:xfrm>
            <a:off x="16105153"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6" name="object 116"/>
          <p:cNvSpPr/>
          <p:nvPr/>
        </p:nvSpPr>
        <p:spPr>
          <a:xfrm>
            <a:off x="16256933"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7" name="object 117"/>
          <p:cNvSpPr/>
          <p:nvPr/>
        </p:nvSpPr>
        <p:spPr>
          <a:xfrm>
            <a:off x="16484604" y="132808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18" name="object 118"/>
          <p:cNvSpPr/>
          <p:nvPr/>
        </p:nvSpPr>
        <p:spPr>
          <a:xfrm>
            <a:off x="17091727"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19" name="object 119"/>
          <p:cNvSpPr/>
          <p:nvPr/>
        </p:nvSpPr>
        <p:spPr>
          <a:xfrm>
            <a:off x="17319398" y="132808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20" name="object 120"/>
          <p:cNvSpPr/>
          <p:nvPr/>
        </p:nvSpPr>
        <p:spPr>
          <a:xfrm>
            <a:off x="17622959" y="132808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1" name="object 121"/>
          <p:cNvSpPr/>
          <p:nvPr/>
        </p:nvSpPr>
        <p:spPr>
          <a:xfrm>
            <a:off x="15649810"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2" name="object 122"/>
          <p:cNvSpPr/>
          <p:nvPr/>
        </p:nvSpPr>
        <p:spPr>
          <a:xfrm>
            <a:off x="15801592" y="140397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23" name="object 123"/>
          <p:cNvSpPr/>
          <p:nvPr/>
        </p:nvSpPr>
        <p:spPr>
          <a:xfrm>
            <a:off x="16029261"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4" name="object 124"/>
          <p:cNvSpPr/>
          <p:nvPr/>
        </p:nvSpPr>
        <p:spPr>
          <a:xfrm>
            <a:off x="16181043"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5" name="object 125"/>
          <p:cNvSpPr/>
          <p:nvPr/>
        </p:nvSpPr>
        <p:spPr>
          <a:xfrm>
            <a:off x="16332823"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6" name="object 126"/>
          <p:cNvSpPr/>
          <p:nvPr/>
        </p:nvSpPr>
        <p:spPr>
          <a:xfrm>
            <a:off x="16484604"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7" name="object 127"/>
          <p:cNvSpPr/>
          <p:nvPr/>
        </p:nvSpPr>
        <p:spPr>
          <a:xfrm>
            <a:off x="16636384" y="1403971"/>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28" name="object 128"/>
          <p:cNvSpPr/>
          <p:nvPr/>
        </p:nvSpPr>
        <p:spPr>
          <a:xfrm>
            <a:off x="17091727"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29" name="object 129"/>
          <p:cNvSpPr/>
          <p:nvPr/>
        </p:nvSpPr>
        <p:spPr>
          <a:xfrm>
            <a:off x="17319398" y="140397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0" name="object 130"/>
          <p:cNvSpPr/>
          <p:nvPr/>
        </p:nvSpPr>
        <p:spPr>
          <a:xfrm>
            <a:off x="17471178" y="140397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31" name="object 131"/>
          <p:cNvSpPr/>
          <p:nvPr/>
        </p:nvSpPr>
        <p:spPr>
          <a:xfrm>
            <a:off x="15573920" y="1479861"/>
            <a:ext cx="455930" cy="0"/>
          </a:xfrm>
          <a:custGeom>
            <a:avLst/>
            <a:gdLst/>
            <a:ahLst/>
            <a:cxnLst/>
            <a:rect l="l" t="t" r="r" b="b"/>
            <a:pathLst>
              <a:path w="455930">
                <a:moveTo>
                  <a:pt x="0" y="0"/>
                </a:moveTo>
                <a:lnTo>
                  <a:pt x="455342" y="0"/>
                </a:lnTo>
              </a:path>
            </a:pathLst>
          </a:custGeom>
          <a:ln w="75890">
            <a:solidFill>
              <a:srgbClr val="000000"/>
            </a:solidFill>
          </a:ln>
        </p:spPr>
        <p:txBody>
          <a:bodyPr wrap="square" lIns="0" tIns="0" rIns="0" bIns="0" rtlCol="0"/>
          <a:lstStyle/>
          <a:p>
            <a:endParaRPr/>
          </a:p>
        </p:txBody>
      </p:sp>
      <p:sp>
        <p:nvSpPr>
          <p:cNvPr id="132" name="object 132"/>
          <p:cNvSpPr/>
          <p:nvPr/>
        </p:nvSpPr>
        <p:spPr>
          <a:xfrm>
            <a:off x="16256933" y="1479861"/>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33" name="object 133"/>
          <p:cNvSpPr/>
          <p:nvPr/>
        </p:nvSpPr>
        <p:spPr>
          <a:xfrm>
            <a:off x="16484604" y="147986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4" name="object 134"/>
          <p:cNvSpPr/>
          <p:nvPr/>
        </p:nvSpPr>
        <p:spPr>
          <a:xfrm>
            <a:off x="16788165" y="1479861"/>
            <a:ext cx="683260" cy="0"/>
          </a:xfrm>
          <a:custGeom>
            <a:avLst/>
            <a:gdLst/>
            <a:ahLst/>
            <a:cxnLst/>
            <a:rect l="l" t="t" r="r" b="b"/>
            <a:pathLst>
              <a:path w="683259">
                <a:moveTo>
                  <a:pt x="0" y="0"/>
                </a:moveTo>
                <a:lnTo>
                  <a:pt x="683013" y="0"/>
                </a:lnTo>
              </a:path>
            </a:pathLst>
          </a:custGeom>
          <a:ln w="75890">
            <a:solidFill>
              <a:srgbClr val="000000"/>
            </a:solidFill>
          </a:ln>
        </p:spPr>
        <p:txBody>
          <a:bodyPr wrap="square" lIns="0" tIns="0" rIns="0" bIns="0" rtlCol="0"/>
          <a:lstStyle/>
          <a:p>
            <a:endParaRPr/>
          </a:p>
        </p:txBody>
      </p:sp>
      <p:sp>
        <p:nvSpPr>
          <p:cNvPr id="135" name="object 135"/>
          <p:cNvSpPr/>
          <p:nvPr/>
        </p:nvSpPr>
        <p:spPr>
          <a:xfrm>
            <a:off x="17547068" y="147986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6" name="object 136"/>
          <p:cNvSpPr/>
          <p:nvPr/>
        </p:nvSpPr>
        <p:spPr>
          <a:xfrm>
            <a:off x="17698849" y="1479861"/>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7" name="object 137"/>
          <p:cNvSpPr/>
          <p:nvPr/>
        </p:nvSpPr>
        <p:spPr>
          <a:xfrm>
            <a:off x="15573920"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8" name="object 138"/>
          <p:cNvSpPr/>
          <p:nvPr/>
        </p:nvSpPr>
        <p:spPr>
          <a:xfrm>
            <a:off x="15725700"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39" name="object 139"/>
          <p:cNvSpPr/>
          <p:nvPr/>
        </p:nvSpPr>
        <p:spPr>
          <a:xfrm>
            <a:off x="15877482" y="155575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0" name="object 140"/>
          <p:cNvSpPr/>
          <p:nvPr/>
        </p:nvSpPr>
        <p:spPr>
          <a:xfrm>
            <a:off x="16181043" y="155575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1" name="object 141"/>
          <p:cNvSpPr/>
          <p:nvPr/>
        </p:nvSpPr>
        <p:spPr>
          <a:xfrm>
            <a:off x="16712276" y="155575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2" name="object 142"/>
          <p:cNvSpPr/>
          <p:nvPr/>
        </p:nvSpPr>
        <p:spPr>
          <a:xfrm>
            <a:off x="17091727"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3" name="object 143"/>
          <p:cNvSpPr/>
          <p:nvPr/>
        </p:nvSpPr>
        <p:spPr>
          <a:xfrm>
            <a:off x="17319398"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4" name="object 144"/>
          <p:cNvSpPr/>
          <p:nvPr/>
        </p:nvSpPr>
        <p:spPr>
          <a:xfrm>
            <a:off x="17547068" y="155575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5" name="object 145"/>
          <p:cNvSpPr/>
          <p:nvPr/>
        </p:nvSpPr>
        <p:spPr>
          <a:xfrm>
            <a:off x="15573920"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6" name="object 146"/>
          <p:cNvSpPr/>
          <p:nvPr/>
        </p:nvSpPr>
        <p:spPr>
          <a:xfrm>
            <a:off x="15801592" y="163164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47" name="object 147"/>
          <p:cNvSpPr/>
          <p:nvPr/>
        </p:nvSpPr>
        <p:spPr>
          <a:xfrm>
            <a:off x="16105153"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48" name="object 148"/>
          <p:cNvSpPr/>
          <p:nvPr/>
        </p:nvSpPr>
        <p:spPr>
          <a:xfrm>
            <a:off x="16256933" y="1631642"/>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49" name="object 149"/>
          <p:cNvSpPr/>
          <p:nvPr/>
        </p:nvSpPr>
        <p:spPr>
          <a:xfrm>
            <a:off x="16636384" y="163164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50" name="object 150"/>
          <p:cNvSpPr/>
          <p:nvPr/>
        </p:nvSpPr>
        <p:spPr>
          <a:xfrm>
            <a:off x="16939945"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1" name="object 151"/>
          <p:cNvSpPr/>
          <p:nvPr/>
        </p:nvSpPr>
        <p:spPr>
          <a:xfrm>
            <a:off x="17091727" y="1631642"/>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52" name="object 152"/>
          <p:cNvSpPr/>
          <p:nvPr/>
        </p:nvSpPr>
        <p:spPr>
          <a:xfrm>
            <a:off x="17319398" y="1631642"/>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53" name="object 153"/>
          <p:cNvSpPr/>
          <p:nvPr/>
        </p:nvSpPr>
        <p:spPr>
          <a:xfrm>
            <a:off x="17622959" y="163164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4" name="object 154"/>
          <p:cNvSpPr/>
          <p:nvPr/>
        </p:nvSpPr>
        <p:spPr>
          <a:xfrm>
            <a:off x="15573920"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5" name="object 155"/>
          <p:cNvSpPr/>
          <p:nvPr/>
        </p:nvSpPr>
        <p:spPr>
          <a:xfrm>
            <a:off x="15725700" y="1707532"/>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56" name="object 156"/>
          <p:cNvSpPr/>
          <p:nvPr/>
        </p:nvSpPr>
        <p:spPr>
          <a:xfrm>
            <a:off x="16029261"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7" name="object 157"/>
          <p:cNvSpPr/>
          <p:nvPr/>
        </p:nvSpPr>
        <p:spPr>
          <a:xfrm>
            <a:off x="16332823"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8" name="object 158"/>
          <p:cNvSpPr/>
          <p:nvPr/>
        </p:nvSpPr>
        <p:spPr>
          <a:xfrm>
            <a:off x="16484604"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59" name="object 159"/>
          <p:cNvSpPr/>
          <p:nvPr/>
        </p:nvSpPr>
        <p:spPr>
          <a:xfrm>
            <a:off x="16712276"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0" name="object 160"/>
          <p:cNvSpPr/>
          <p:nvPr/>
        </p:nvSpPr>
        <p:spPr>
          <a:xfrm>
            <a:off x="16864055" y="1707532"/>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1" name="object 161"/>
          <p:cNvSpPr/>
          <p:nvPr/>
        </p:nvSpPr>
        <p:spPr>
          <a:xfrm>
            <a:off x="17091727" y="1707532"/>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62" name="object 162"/>
          <p:cNvSpPr/>
          <p:nvPr/>
        </p:nvSpPr>
        <p:spPr>
          <a:xfrm>
            <a:off x="17547068" y="1707532"/>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63" name="object 163"/>
          <p:cNvSpPr/>
          <p:nvPr/>
        </p:nvSpPr>
        <p:spPr>
          <a:xfrm>
            <a:off x="16181043"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4" name="object 164"/>
          <p:cNvSpPr/>
          <p:nvPr/>
        </p:nvSpPr>
        <p:spPr>
          <a:xfrm>
            <a:off x="16560494" y="1783423"/>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65" name="object 165"/>
          <p:cNvSpPr/>
          <p:nvPr/>
        </p:nvSpPr>
        <p:spPr>
          <a:xfrm>
            <a:off x="16788165"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6" name="object 166"/>
          <p:cNvSpPr/>
          <p:nvPr/>
        </p:nvSpPr>
        <p:spPr>
          <a:xfrm>
            <a:off x="16939945"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7" name="object 167"/>
          <p:cNvSpPr/>
          <p:nvPr/>
        </p:nvSpPr>
        <p:spPr>
          <a:xfrm>
            <a:off x="17091727" y="178342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68" name="object 168"/>
          <p:cNvSpPr/>
          <p:nvPr/>
        </p:nvSpPr>
        <p:spPr>
          <a:xfrm>
            <a:off x="17395288" y="1783423"/>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69" name="object 169"/>
          <p:cNvSpPr/>
          <p:nvPr/>
        </p:nvSpPr>
        <p:spPr>
          <a:xfrm>
            <a:off x="15573920" y="1859313"/>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170" name="object 170"/>
          <p:cNvSpPr/>
          <p:nvPr/>
        </p:nvSpPr>
        <p:spPr>
          <a:xfrm>
            <a:off x="16408714" y="1859313"/>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71" name="object 171"/>
          <p:cNvSpPr/>
          <p:nvPr/>
        </p:nvSpPr>
        <p:spPr>
          <a:xfrm>
            <a:off x="17015837" y="1821368"/>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172" name="object 172"/>
          <p:cNvSpPr/>
          <p:nvPr/>
        </p:nvSpPr>
        <p:spPr>
          <a:xfrm>
            <a:off x="17243507" y="185931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3" name="object 173"/>
          <p:cNvSpPr/>
          <p:nvPr/>
        </p:nvSpPr>
        <p:spPr>
          <a:xfrm>
            <a:off x="17395288" y="1859313"/>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174" name="object 174"/>
          <p:cNvSpPr/>
          <p:nvPr/>
        </p:nvSpPr>
        <p:spPr>
          <a:xfrm>
            <a:off x="15573920"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5" name="object 175"/>
          <p:cNvSpPr/>
          <p:nvPr/>
        </p:nvSpPr>
        <p:spPr>
          <a:xfrm>
            <a:off x="16029261"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6" name="object 176"/>
          <p:cNvSpPr/>
          <p:nvPr/>
        </p:nvSpPr>
        <p:spPr>
          <a:xfrm>
            <a:off x="16181043"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7" name="object 177"/>
          <p:cNvSpPr/>
          <p:nvPr/>
        </p:nvSpPr>
        <p:spPr>
          <a:xfrm>
            <a:off x="16332823" y="1935203"/>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178" name="object 178"/>
          <p:cNvSpPr/>
          <p:nvPr/>
        </p:nvSpPr>
        <p:spPr>
          <a:xfrm>
            <a:off x="16560494"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79" name="object 179"/>
          <p:cNvSpPr/>
          <p:nvPr/>
        </p:nvSpPr>
        <p:spPr>
          <a:xfrm>
            <a:off x="17015837" y="1897258"/>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180" name="object 180"/>
          <p:cNvSpPr/>
          <p:nvPr/>
        </p:nvSpPr>
        <p:spPr>
          <a:xfrm>
            <a:off x="17395288"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1" name="object 181"/>
          <p:cNvSpPr/>
          <p:nvPr/>
        </p:nvSpPr>
        <p:spPr>
          <a:xfrm>
            <a:off x="17698849" y="1935203"/>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2" name="object 182"/>
          <p:cNvSpPr/>
          <p:nvPr/>
        </p:nvSpPr>
        <p:spPr>
          <a:xfrm>
            <a:off x="15573920" y="201109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3" name="object 183"/>
          <p:cNvSpPr/>
          <p:nvPr/>
        </p:nvSpPr>
        <p:spPr>
          <a:xfrm>
            <a:off x="15725700" y="1973148"/>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84" name="object 184"/>
          <p:cNvSpPr/>
          <p:nvPr/>
        </p:nvSpPr>
        <p:spPr>
          <a:xfrm>
            <a:off x="16029261" y="201109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5" name="object 185"/>
          <p:cNvSpPr/>
          <p:nvPr/>
        </p:nvSpPr>
        <p:spPr>
          <a:xfrm>
            <a:off x="16181043" y="2011094"/>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86" name="object 186"/>
          <p:cNvSpPr/>
          <p:nvPr/>
        </p:nvSpPr>
        <p:spPr>
          <a:xfrm>
            <a:off x="16636384" y="2011094"/>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87" name="object 187"/>
          <p:cNvSpPr/>
          <p:nvPr/>
        </p:nvSpPr>
        <p:spPr>
          <a:xfrm>
            <a:off x="17091727" y="2011094"/>
            <a:ext cx="379730" cy="0"/>
          </a:xfrm>
          <a:custGeom>
            <a:avLst/>
            <a:gdLst/>
            <a:ahLst/>
            <a:cxnLst/>
            <a:rect l="l" t="t" r="r" b="b"/>
            <a:pathLst>
              <a:path w="379730">
                <a:moveTo>
                  <a:pt x="0" y="0"/>
                </a:moveTo>
                <a:lnTo>
                  <a:pt x="379451" y="0"/>
                </a:lnTo>
              </a:path>
            </a:pathLst>
          </a:custGeom>
          <a:ln w="75890">
            <a:solidFill>
              <a:srgbClr val="000000"/>
            </a:solidFill>
          </a:ln>
        </p:spPr>
        <p:txBody>
          <a:bodyPr wrap="square" lIns="0" tIns="0" rIns="0" bIns="0" rtlCol="0"/>
          <a:lstStyle/>
          <a:p>
            <a:endParaRPr/>
          </a:p>
        </p:txBody>
      </p:sp>
      <p:sp>
        <p:nvSpPr>
          <p:cNvPr id="188" name="object 188"/>
          <p:cNvSpPr/>
          <p:nvPr/>
        </p:nvSpPr>
        <p:spPr>
          <a:xfrm>
            <a:off x="17547068" y="201109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89" name="object 189"/>
          <p:cNvSpPr/>
          <p:nvPr/>
        </p:nvSpPr>
        <p:spPr>
          <a:xfrm>
            <a:off x="15573920"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0" name="object 190"/>
          <p:cNvSpPr/>
          <p:nvPr/>
        </p:nvSpPr>
        <p:spPr>
          <a:xfrm>
            <a:off x="15725700" y="2049039"/>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191" name="object 191"/>
          <p:cNvSpPr/>
          <p:nvPr/>
        </p:nvSpPr>
        <p:spPr>
          <a:xfrm>
            <a:off x="16029261"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2" name="object 192"/>
          <p:cNvSpPr/>
          <p:nvPr/>
        </p:nvSpPr>
        <p:spPr>
          <a:xfrm>
            <a:off x="16181043"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3" name="object 193"/>
          <p:cNvSpPr/>
          <p:nvPr/>
        </p:nvSpPr>
        <p:spPr>
          <a:xfrm>
            <a:off x="16332823"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4" name="object 194"/>
          <p:cNvSpPr/>
          <p:nvPr/>
        </p:nvSpPr>
        <p:spPr>
          <a:xfrm>
            <a:off x="16484604"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5" name="object 195"/>
          <p:cNvSpPr/>
          <p:nvPr/>
        </p:nvSpPr>
        <p:spPr>
          <a:xfrm>
            <a:off x="16788165"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6" name="object 196"/>
          <p:cNvSpPr/>
          <p:nvPr/>
        </p:nvSpPr>
        <p:spPr>
          <a:xfrm>
            <a:off x="17015837"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7" name="object 197"/>
          <p:cNvSpPr/>
          <p:nvPr/>
        </p:nvSpPr>
        <p:spPr>
          <a:xfrm>
            <a:off x="17319398" y="208698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198" name="object 198"/>
          <p:cNvSpPr/>
          <p:nvPr/>
        </p:nvSpPr>
        <p:spPr>
          <a:xfrm>
            <a:off x="17471178" y="2086984"/>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199" name="object 199"/>
          <p:cNvSpPr/>
          <p:nvPr/>
        </p:nvSpPr>
        <p:spPr>
          <a:xfrm>
            <a:off x="15573920" y="216287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0" name="object 200"/>
          <p:cNvSpPr/>
          <p:nvPr/>
        </p:nvSpPr>
        <p:spPr>
          <a:xfrm>
            <a:off x="15725700" y="2124929"/>
            <a:ext cx="227965" cy="76200"/>
          </a:xfrm>
          <a:custGeom>
            <a:avLst/>
            <a:gdLst/>
            <a:ahLst/>
            <a:cxnLst/>
            <a:rect l="l" t="t" r="r" b="b"/>
            <a:pathLst>
              <a:path w="227965" h="76200">
                <a:moveTo>
                  <a:pt x="0" y="0"/>
                </a:moveTo>
                <a:lnTo>
                  <a:pt x="227671" y="0"/>
                </a:lnTo>
                <a:lnTo>
                  <a:pt x="227671" y="75890"/>
                </a:lnTo>
                <a:lnTo>
                  <a:pt x="0" y="75890"/>
                </a:lnTo>
                <a:lnTo>
                  <a:pt x="0" y="0"/>
                </a:lnTo>
                <a:close/>
              </a:path>
            </a:pathLst>
          </a:custGeom>
          <a:solidFill>
            <a:srgbClr val="000000"/>
          </a:solidFill>
        </p:spPr>
        <p:txBody>
          <a:bodyPr wrap="square" lIns="0" tIns="0" rIns="0" bIns="0" rtlCol="0"/>
          <a:lstStyle/>
          <a:p>
            <a:endParaRPr/>
          </a:p>
        </p:txBody>
      </p:sp>
      <p:sp>
        <p:nvSpPr>
          <p:cNvPr id="201" name="object 201"/>
          <p:cNvSpPr/>
          <p:nvPr/>
        </p:nvSpPr>
        <p:spPr>
          <a:xfrm>
            <a:off x="16029261" y="216287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2" name="object 202"/>
          <p:cNvSpPr/>
          <p:nvPr/>
        </p:nvSpPr>
        <p:spPr>
          <a:xfrm>
            <a:off x="16181043" y="2162874"/>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3" name="object 203"/>
          <p:cNvSpPr/>
          <p:nvPr/>
        </p:nvSpPr>
        <p:spPr>
          <a:xfrm>
            <a:off x="16408714" y="2124929"/>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204" name="object 204"/>
          <p:cNvSpPr/>
          <p:nvPr/>
        </p:nvSpPr>
        <p:spPr>
          <a:xfrm>
            <a:off x="16712276" y="2162874"/>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205" name="object 205"/>
          <p:cNvSpPr/>
          <p:nvPr/>
        </p:nvSpPr>
        <p:spPr>
          <a:xfrm>
            <a:off x="17091727" y="2162874"/>
            <a:ext cx="607695" cy="0"/>
          </a:xfrm>
          <a:custGeom>
            <a:avLst/>
            <a:gdLst/>
            <a:ahLst/>
            <a:cxnLst/>
            <a:rect l="l" t="t" r="r" b="b"/>
            <a:pathLst>
              <a:path w="607694">
                <a:moveTo>
                  <a:pt x="0" y="0"/>
                </a:moveTo>
                <a:lnTo>
                  <a:pt x="607122" y="0"/>
                </a:lnTo>
              </a:path>
            </a:pathLst>
          </a:custGeom>
          <a:ln w="75890">
            <a:solidFill>
              <a:srgbClr val="000000"/>
            </a:solidFill>
          </a:ln>
        </p:spPr>
        <p:txBody>
          <a:bodyPr wrap="square" lIns="0" tIns="0" rIns="0" bIns="0" rtlCol="0"/>
          <a:lstStyle/>
          <a:p>
            <a:endParaRPr/>
          </a:p>
        </p:txBody>
      </p:sp>
      <p:sp>
        <p:nvSpPr>
          <p:cNvPr id="206" name="object 206"/>
          <p:cNvSpPr/>
          <p:nvPr/>
        </p:nvSpPr>
        <p:spPr>
          <a:xfrm>
            <a:off x="15573920"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7" name="object 207"/>
          <p:cNvSpPr/>
          <p:nvPr/>
        </p:nvSpPr>
        <p:spPr>
          <a:xfrm>
            <a:off x="16029261"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08" name="object 208"/>
          <p:cNvSpPr/>
          <p:nvPr/>
        </p:nvSpPr>
        <p:spPr>
          <a:xfrm>
            <a:off x="16408714" y="2200819"/>
            <a:ext cx="152400" cy="76200"/>
          </a:xfrm>
          <a:custGeom>
            <a:avLst/>
            <a:gdLst/>
            <a:ahLst/>
            <a:cxnLst/>
            <a:rect l="l" t="t" r="r" b="b"/>
            <a:pathLst>
              <a:path w="152400" h="76200">
                <a:moveTo>
                  <a:pt x="0" y="0"/>
                </a:moveTo>
                <a:lnTo>
                  <a:pt x="151780" y="0"/>
                </a:lnTo>
                <a:lnTo>
                  <a:pt x="151780" y="75890"/>
                </a:lnTo>
                <a:lnTo>
                  <a:pt x="0" y="75890"/>
                </a:lnTo>
                <a:lnTo>
                  <a:pt x="0" y="0"/>
                </a:lnTo>
                <a:close/>
              </a:path>
            </a:pathLst>
          </a:custGeom>
          <a:solidFill>
            <a:srgbClr val="000000"/>
          </a:solidFill>
        </p:spPr>
        <p:txBody>
          <a:bodyPr wrap="square" lIns="0" tIns="0" rIns="0" bIns="0" rtlCol="0"/>
          <a:lstStyle/>
          <a:p>
            <a:endParaRPr/>
          </a:p>
        </p:txBody>
      </p:sp>
      <p:sp>
        <p:nvSpPr>
          <p:cNvPr id="209" name="object 209"/>
          <p:cNvSpPr/>
          <p:nvPr/>
        </p:nvSpPr>
        <p:spPr>
          <a:xfrm>
            <a:off x="16636384"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0" name="object 210"/>
          <p:cNvSpPr/>
          <p:nvPr/>
        </p:nvSpPr>
        <p:spPr>
          <a:xfrm>
            <a:off x="16788165"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1" name="object 211"/>
          <p:cNvSpPr/>
          <p:nvPr/>
        </p:nvSpPr>
        <p:spPr>
          <a:xfrm>
            <a:off x="17091727"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2" name="object 212"/>
          <p:cNvSpPr/>
          <p:nvPr/>
        </p:nvSpPr>
        <p:spPr>
          <a:xfrm>
            <a:off x="17319398"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3" name="object 213"/>
          <p:cNvSpPr/>
          <p:nvPr/>
        </p:nvSpPr>
        <p:spPr>
          <a:xfrm>
            <a:off x="17471178"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4" name="object 214"/>
          <p:cNvSpPr/>
          <p:nvPr/>
        </p:nvSpPr>
        <p:spPr>
          <a:xfrm>
            <a:off x="17622959" y="223876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5" name="object 215"/>
          <p:cNvSpPr/>
          <p:nvPr/>
        </p:nvSpPr>
        <p:spPr>
          <a:xfrm>
            <a:off x="15573920" y="2314655"/>
            <a:ext cx="531495" cy="0"/>
          </a:xfrm>
          <a:custGeom>
            <a:avLst/>
            <a:gdLst/>
            <a:ahLst/>
            <a:cxnLst/>
            <a:rect l="l" t="t" r="r" b="b"/>
            <a:pathLst>
              <a:path w="531494">
                <a:moveTo>
                  <a:pt x="0" y="0"/>
                </a:moveTo>
                <a:lnTo>
                  <a:pt x="531232" y="0"/>
                </a:lnTo>
              </a:path>
            </a:pathLst>
          </a:custGeom>
          <a:ln w="75890">
            <a:solidFill>
              <a:srgbClr val="000000"/>
            </a:solidFill>
          </a:ln>
        </p:spPr>
        <p:txBody>
          <a:bodyPr wrap="square" lIns="0" tIns="0" rIns="0" bIns="0" rtlCol="0"/>
          <a:lstStyle/>
          <a:p>
            <a:endParaRPr/>
          </a:p>
        </p:txBody>
      </p:sp>
      <p:sp>
        <p:nvSpPr>
          <p:cNvPr id="216" name="object 216"/>
          <p:cNvSpPr/>
          <p:nvPr/>
        </p:nvSpPr>
        <p:spPr>
          <a:xfrm>
            <a:off x="16181043" y="2314655"/>
            <a:ext cx="152400" cy="0"/>
          </a:xfrm>
          <a:custGeom>
            <a:avLst/>
            <a:gdLst/>
            <a:ahLst/>
            <a:cxnLst/>
            <a:rect l="l" t="t" r="r" b="b"/>
            <a:pathLst>
              <a:path w="152400">
                <a:moveTo>
                  <a:pt x="0" y="0"/>
                </a:moveTo>
                <a:lnTo>
                  <a:pt x="151780" y="0"/>
                </a:lnTo>
              </a:path>
            </a:pathLst>
          </a:custGeom>
          <a:ln w="75890">
            <a:solidFill>
              <a:srgbClr val="000000"/>
            </a:solidFill>
          </a:ln>
        </p:spPr>
        <p:txBody>
          <a:bodyPr wrap="square" lIns="0" tIns="0" rIns="0" bIns="0" rtlCol="0"/>
          <a:lstStyle/>
          <a:p>
            <a:endParaRPr/>
          </a:p>
        </p:txBody>
      </p:sp>
      <p:sp>
        <p:nvSpPr>
          <p:cNvPr id="217" name="object 217"/>
          <p:cNvSpPr/>
          <p:nvPr/>
        </p:nvSpPr>
        <p:spPr>
          <a:xfrm>
            <a:off x="16408714" y="231465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8" name="object 218"/>
          <p:cNvSpPr/>
          <p:nvPr/>
        </p:nvSpPr>
        <p:spPr>
          <a:xfrm>
            <a:off x="16560494" y="231465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19" name="object 219"/>
          <p:cNvSpPr/>
          <p:nvPr/>
        </p:nvSpPr>
        <p:spPr>
          <a:xfrm>
            <a:off x="16864055" y="2314655"/>
            <a:ext cx="227965" cy="0"/>
          </a:xfrm>
          <a:custGeom>
            <a:avLst/>
            <a:gdLst/>
            <a:ahLst/>
            <a:cxnLst/>
            <a:rect l="l" t="t" r="r" b="b"/>
            <a:pathLst>
              <a:path w="227965">
                <a:moveTo>
                  <a:pt x="0" y="0"/>
                </a:moveTo>
                <a:lnTo>
                  <a:pt x="227671" y="0"/>
                </a:lnTo>
              </a:path>
            </a:pathLst>
          </a:custGeom>
          <a:ln w="75890">
            <a:solidFill>
              <a:srgbClr val="000000"/>
            </a:solidFill>
          </a:ln>
        </p:spPr>
        <p:txBody>
          <a:bodyPr wrap="square" lIns="0" tIns="0" rIns="0" bIns="0" rtlCol="0"/>
          <a:lstStyle/>
          <a:p>
            <a:endParaRPr/>
          </a:p>
        </p:txBody>
      </p:sp>
      <p:sp>
        <p:nvSpPr>
          <p:cNvPr id="220" name="object 220"/>
          <p:cNvSpPr/>
          <p:nvPr/>
        </p:nvSpPr>
        <p:spPr>
          <a:xfrm>
            <a:off x="17167617" y="2314655"/>
            <a:ext cx="76200" cy="0"/>
          </a:xfrm>
          <a:custGeom>
            <a:avLst/>
            <a:gdLst/>
            <a:ahLst/>
            <a:cxnLst/>
            <a:rect l="l" t="t" r="r" b="b"/>
            <a:pathLst>
              <a:path w="76200">
                <a:moveTo>
                  <a:pt x="0" y="0"/>
                </a:moveTo>
                <a:lnTo>
                  <a:pt x="75890" y="0"/>
                </a:lnTo>
              </a:path>
            </a:pathLst>
          </a:custGeom>
          <a:ln w="75890">
            <a:solidFill>
              <a:srgbClr val="000000"/>
            </a:solidFill>
          </a:ln>
        </p:spPr>
        <p:txBody>
          <a:bodyPr wrap="square" lIns="0" tIns="0" rIns="0" bIns="0" rtlCol="0"/>
          <a:lstStyle/>
          <a:p>
            <a:endParaRPr/>
          </a:p>
        </p:txBody>
      </p:sp>
      <p:sp>
        <p:nvSpPr>
          <p:cNvPr id="221" name="object 221"/>
          <p:cNvSpPr/>
          <p:nvPr/>
        </p:nvSpPr>
        <p:spPr>
          <a:xfrm>
            <a:off x="17319398" y="2314655"/>
            <a:ext cx="304165" cy="0"/>
          </a:xfrm>
          <a:custGeom>
            <a:avLst/>
            <a:gdLst/>
            <a:ahLst/>
            <a:cxnLst/>
            <a:rect l="l" t="t" r="r" b="b"/>
            <a:pathLst>
              <a:path w="304165">
                <a:moveTo>
                  <a:pt x="0" y="0"/>
                </a:moveTo>
                <a:lnTo>
                  <a:pt x="303561" y="0"/>
                </a:lnTo>
              </a:path>
            </a:pathLst>
          </a:custGeom>
          <a:ln w="75890">
            <a:solidFill>
              <a:srgbClr val="000000"/>
            </a:solidFill>
          </a:ln>
        </p:spPr>
        <p:txBody>
          <a:bodyPr wrap="square" lIns="0" tIns="0" rIns="0" bIns="0" rtlCol="0"/>
          <a:lstStyle/>
          <a:p>
            <a:endParaRPr/>
          </a:p>
        </p:txBody>
      </p:sp>
      <p:sp>
        <p:nvSpPr>
          <p:cNvPr id="222" name="object 222"/>
          <p:cNvSpPr/>
          <p:nvPr/>
        </p:nvSpPr>
        <p:spPr>
          <a:xfrm>
            <a:off x="14669225" y="1029722"/>
            <a:ext cx="672465" cy="608965"/>
          </a:xfrm>
          <a:custGeom>
            <a:avLst/>
            <a:gdLst/>
            <a:ahLst/>
            <a:cxnLst/>
            <a:rect l="l" t="t" r="r" b="b"/>
            <a:pathLst>
              <a:path w="672465" h="608964">
                <a:moveTo>
                  <a:pt x="509935" y="608619"/>
                </a:moveTo>
                <a:lnTo>
                  <a:pt x="486835" y="608619"/>
                </a:lnTo>
                <a:lnTo>
                  <a:pt x="482081" y="605414"/>
                </a:lnTo>
                <a:lnTo>
                  <a:pt x="477294" y="598314"/>
                </a:lnTo>
                <a:lnTo>
                  <a:pt x="475538" y="589575"/>
                </a:lnTo>
                <a:lnTo>
                  <a:pt x="475538" y="519459"/>
                </a:lnTo>
                <a:lnTo>
                  <a:pt x="473199" y="520091"/>
                </a:lnTo>
                <a:lnTo>
                  <a:pt x="470789" y="520572"/>
                </a:lnTo>
                <a:lnTo>
                  <a:pt x="468290" y="520801"/>
                </a:lnTo>
                <a:lnTo>
                  <a:pt x="457196" y="521473"/>
                </a:lnTo>
                <a:lnTo>
                  <a:pt x="431775" y="521707"/>
                </a:lnTo>
                <a:lnTo>
                  <a:pt x="394787" y="519654"/>
                </a:lnTo>
                <a:lnTo>
                  <a:pt x="348991" y="513466"/>
                </a:lnTo>
                <a:lnTo>
                  <a:pt x="297145" y="501295"/>
                </a:lnTo>
                <a:lnTo>
                  <a:pt x="242010" y="481291"/>
                </a:lnTo>
                <a:lnTo>
                  <a:pt x="186344" y="451608"/>
                </a:lnTo>
                <a:lnTo>
                  <a:pt x="132906" y="410397"/>
                </a:lnTo>
                <a:lnTo>
                  <a:pt x="101867" y="377975"/>
                </a:lnTo>
                <a:lnTo>
                  <a:pt x="74922" y="341993"/>
                </a:lnTo>
                <a:lnTo>
                  <a:pt x="52086" y="302487"/>
                </a:lnTo>
                <a:lnTo>
                  <a:pt x="33371" y="259497"/>
                </a:lnTo>
                <a:lnTo>
                  <a:pt x="18792" y="213058"/>
                </a:lnTo>
                <a:lnTo>
                  <a:pt x="8361" y="163209"/>
                </a:lnTo>
                <a:lnTo>
                  <a:pt x="2093" y="109988"/>
                </a:lnTo>
                <a:lnTo>
                  <a:pt x="0" y="53431"/>
                </a:lnTo>
                <a:lnTo>
                  <a:pt x="0" y="41836"/>
                </a:lnTo>
                <a:lnTo>
                  <a:pt x="3650" y="25366"/>
                </a:lnTo>
                <a:lnTo>
                  <a:pt x="12934" y="12006"/>
                </a:lnTo>
                <a:lnTo>
                  <a:pt x="26551" y="3102"/>
                </a:lnTo>
                <a:lnTo>
                  <a:pt x="43116" y="0"/>
                </a:lnTo>
                <a:lnTo>
                  <a:pt x="59455" y="3510"/>
                </a:lnTo>
                <a:lnTo>
                  <a:pt x="72750" y="12650"/>
                </a:lnTo>
                <a:lnTo>
                  <a:pt x="81688" y="26071"/>
                </a:lnTo>
                <a:lnTo>
                  <a:pt x="84959" y="42423"/>
                </a:lnTo>
                <a:lnTo>
                  <a:pt x="84906" y="46497"/>
                </a:lnTo>
                <a:lnTo>
                  <a:pt x="84880" y="53384"/>
                </a:lnTo>
                <a:lnTo>
                  <a:pt x="87040" y="107310"/>
                </a:lnTo>
                <a:lnTo>
                  <a:pt x="93514" y="157347"/>
                </a:lnTo>
                <a:lnTo>
                  <a:pt x="104287" y="203449"/>
                </a:lnTo>
                <a:lnTo>
                  <a:pt x="119341" y="245572"/>
                </a:lnTo>
                <a:lnTo>
                  <a:pt x="138661" y="283671"/>
                </a:lnTo>
                <a:lnTo>
                  <a:pt x="162231" y="317699"/>
                </a:lnTo>
                <a:lnTo>
                  <a:pt x="190036" y="347611"/>
                </a:lnTo>
                <a:lnTo>
                  <a:pt x="247768" y="389363"/>
                </a:lnTo>
                <a:lnTo>
                  <a:pt x="308225" y="415651"/>
                </a:lnTo>
                <a:lnTo>
                  <a:pt x="365576" y="429978"/>
                </a:lnTo>
                <a:lnTo>
                  <a:pt x="413990" y="435853"/>
                </a:lnTo>
                <a:lnTo>
                  <a:pt x="447635" y="436779"/>
                </a:lnTo>
                <a:lnTo>
                  <a:pt x="460682" y="436263"/>
                </a:lnTo>
                <a:lnTo>
                  <a:pt x="465830" y="435820"/>
                </a:lnTo>
                <a:lnTo>
                  <a:pt x="470826" y="436361"/>
                </a:lnTo>
                <a:lnTo>
                  <a:pt x="475540" y="437653"/>
                </a:lnTo>
                <a:lnTo>
                  <a:pt x="475540" y="360666"/>
                </a:lnTo>
                <a:lnTo>
                  <a:pt x="480249" y="352980"/>
                </a:lnTo>
                <a:lnTo>
                  <a:pt x="495215" y="345347"/>
                </a:lnTo>
                <a:lnTo>
                  <a:pt x="504205" y="346054"/>
                </a:lnTo>
                <a:lnTo>
                  <a:pt x="668680" y="465448"/>
                </a:lnTo>
                <a:lnTo>
                  <a:pt x="672107" y="472166"/>
                </a:lnTo>
                <a:lnTo>
                  <a:pt x="672107" y="486474"/>
                </a:lnTo>
                <a:lnTo>
                  <a:pt x="668680" y="493195"/>
                </a:lnTo>
                <a:lnTo>
                  <a:pt x="512015" y="606917"/>
                </a:lnTo>
                <a:lnTo>
                  <a:pt x="509935" y="608619"/>
                </a:lnTo>
                <a:close/>
              </a:path>
            </a:pathLst>
          </a:custGeom>
          <a:solidFill>
            <a:srgbClr val="01B4E7"/>
          </a:solidFill>
        </p:spPr>
        <p:txBody>
          <a:bodyPr wrap="square" lIns="0" tIns="0" rIns="0" bIns="0" rtlCol="0"/>
          <a:lstStyle/>
          <a:p>
            <a:endParaRPr/>
          </a:p>
        </p:txBody>
      </p:sp>
      <p:sp>
        <p:nvSpPr>
          <p:cNvPr id="223" name="object 223"/>
          <p:cNvSpPr txBox="1"/>
          <p:nvPr/>
        </p:nvSpPr>
        <p:spPr>
          <a:xfrm>
            <a:off x="1292224" y="5426907"/>
            <a:ext cx="2927985" cy="1597025"/>
          </a:xfrm>
          <a:prstGeom prst="rect">
            <a:avLst/>
          </a:prstGeom>
        </p:spPr>
        <p:txBody>
          <a:bodyPr vert="horz" wrap="square" lIns="0" tIns="12065" rIns="0" bIns="0" rtlCol="0">
            <a:spAutoFit/>
          </a:bodyPr>
          <a:lstStyle/>
          <a:p>
            <a:pPr marL="12700" marR="5080" algn="just">
              <a:lnSpc>
                <a:spcPct val="122800"/>
              </a:lnSpc>
              <a:spcBef>
                <a:spcPts val="95"/>
              </a:spcBef>
            </a:pPr>
            <a:r>
              <a:rPr sz="2800" b="1" dirty="0">
                <a:latin typeface="Effra" panose="02000506080000020004" pitchFamily="2" charset="0"/>
                <a:cs typeface="Trebuchet MS"/>
              </a:rPr>
              <a:t>12</a:t>
            </a:r>
            <a:r>
              <a:rPr sz="2800" b="1" spc="-40" dirty="0">
                <a:latin typeface="Effra" panose="02000506080000020004" pitchFamily="2" charset="0"/>
                <a:cs typeface="Trebuchet MS"/>
              </a:rPr>
              <a:t> </a:t>
            </a:r>
            <a:r>
              <a:rPr sz="2800" b="1" dirty="0">
                <a:latin typeface="Effra" panose="02000506080000020004" pitchFamily="2" charset="0"/>
                <a:cs typeface="Trebuchet MS"/>
              </a:rPr>
              <a:t>items</a:t>
            </a:r>
            <a:r>
              <a:rPr sz="2800" b="1" spc="-40" dirty="0">
                <a:latin typeface="Effra" panose="02000506080000020004" pitchFamily="2" charset="0"/>
                <a:cs typeface="Trebuchet MS"/>
              </a:rPr>
              <a:t> </a:t>
            </a:r>
            <a:r>
              <a:rPr sz="2800" b="1" spc="60" dirty="0">
                <a:latin typeface="Effra" panose="02000506080000020004" pitchFamily="2" charset="0"/>
                <a:cs typeface="Trebuchet MS"/>
              </a:rPr>
              <a:t>focused </a:t>
            </a:r>
            <a:r>
              <a:rPr sz="2800" b="1" spc="75" dirty="0">
                <a:latin typeface="Effra" panose="02000506080000020004" pitchFamily="2" charset="0"/>
                <a:cs typeface="Trebuchet MS"/>
              </a:rPr>
              <a:t>on</a:t>
            </a:r>
            <a:r>
              <a:rPr sz="2800" b="1" spc="325" dirty="0">
                <a:latin typeface="Effra" panose="02000506080000020004" pitchFamily="2" charset="0"/>
                <a:cs typeface="Trebuchet MS"/>
              </a:rPr>
              <a:t> </a:t>
            </a:r>
            <a:r>
              <a:rPr sz="2800" b="1" dirty="0">
                <a:latin typeface="Effra" panose="02000506080000020004" pitchFamily="2" charset="0"/>
                <a:cs typeface="Trebuchet MS"/>
              </a:rPr>
              <a:t>availability</a:t>
            </a:r>
            <a:r>
              <a:rPr sz="2800" b="1" spc="325" dirty="0">
                <a:latin typeface="Effra" panose="02000506080000020004" pitchFamily="2" charset="0"/>
                <a:cs typeface="Trebuchet MS"/>
              </a:rPr>
              <a:t> </a:t>
            </a:r>
            <a:r>
              <a:rPr sz="2800" b="1" spc="-25" dirty="0">
                <a:latin typeface="Effra" panose="02000506080000020004" pitchFamily="2" charset="0"/>
                <a:cs typeface="Trebuchet MS"/>
              </a:rPr>
              <a:t>of </a:t>
            </a:r>
            <a:r>
              <a:rPr sz="2800" b="1" dirty="0">
                <a:latin typeface="Effra" panose="02000506080000020004" pitchFamily="2" charset="0"/>
                <a:cs typeface="Trebuchet MS"/>
              </a:rPr>
              <a:t>typical</a:t>
            </a:r>
            <a:r>
              <a:rPr sz="2800" b="1" spc="-85" dirty="0">
                <a:latin typeface="Effra" panose="02000506080000020004" pitchFamily="2" charset="0"/>
                <a:cs typeface="Trebuchet MS"/>
              </a:rPr>
              <a:t> </a:t>
            </a:r>
            <a:r>
              <a:rPr sz="2800" b="1" spc="220" dirty="0">
                <a:latin typeface="Effra" panose="02000506080000020004" pitchFamily="2" charset="0"/>
                <a:cs typeface="Trebuchet MS"/>
              </a:rPr>
              <a:t>DM</a:t>
            </a:r>
            <a:r>
              <a:rPr sz="2800" b="1" spc="-80" dirty="0">
                <a:latin typeface="Effra" panose="02000506080000020004" pitchFamily="2" charset="0"/>
                <a:cs typeface="Trebuchet MS"/>
              </a:rPr>
              <a:t> </a:t>
            </a:r>
            <a:r>
              <a:rPr sz="2800" b="1" spc="80" dirty="0">
                <a:latin typeface="Effra" panose="02000506080000020004" pitchFamily="2" charset="0"/>
                <a:cs typeface="Trebuchet MS"/>
              </a:rPr>
              <a:t>foods</a:t>
            </a:r>
            <a:endParaRPr sz="2800" dirty="0">
              <a:latin typeface="Effra" panose="02000506080000020004" pitchFamily="2" charset="0"/>
              <a:cs typeface="Trebuchet MS"/>
            </a:endParaRPr>
          </a:p>
        </p:txBody>
      </p:sp>
      <p:sp>
        <p:nvSpPr>
          <p:cNvPr id="224" name="object 224"/>
          <p:cNvSpPr txBox="1"/>
          <p:nvPr/>
        </p:nvSpPr>
        <p:spPr>
          <a:xfrm>
            <a:off x="13244910" y="5213095"/>
            <a:ext cx="3372485" cy="1597025"/>
          </a:xfrm>
          <a:prstGeom prst="rect">
            <a:avLst/>
          </a:prstGeom>
        </p:spPr>
        <p:txBody>
          <a:bodyPr vert="horz" wrap="square" lIns="0" tIns="12065" rIns="0" bIns="0" rtlCol="0">
            <a:spAutoFit/>
          </a:bodyPr>
          <a:lstStyle/>
          <a:p>
            <a:pPr marL="12700" marR="5080" algn="just">
              <a:lnSpc>
                <a:spcPct val="122800"/>
              </a:lnSpc>
              <a:spcBef>
                <a:spcPts val="95"/>
              </a:spcBef>
            </a:pPr>
            <a:r>
              <a:rPr sz="2800" b="1" dirty="0">
                <a:latin typeface="Effra" panose="02000506080000020004" pitchFamily="2" charset="0"/>
                <a:cs typeface="Trebuchet MS"/>
              </a:rPr>
              <a:t>10</a:t>
            </a:r>
            <a:r>
              <a:rPr sz="2800" b="1" spc="430" dirty="0">
                <a:latin typeface="Effra" panose="02000506080000020004" pitchFamily="2" charset="0"/>
                <a:cs typeface="Trebuchet MS"/>
              </a:rPr>
              <a:t>  </a:t>
            </a:r>
            <a:r>
              <a:rPr sz="2800" b="1" dirty="0">
                <a:latin typeface="Effra" panose="02000506080000020004" pitchFamily="2" charset="0"/>
                <a:cs typeface="Trebuchet MS"/>
              </a:rPr>
              <a:t>items</a:t>
            </a:r>
            <a:r>
              <a:rPr sz="2800" b="1" spc="430" dirty="0">
                <a:latin typeface="Effra" panose="02000506080000020004" pitchFamily="2" charset="0"/>
                <a:cs typeface="Trebuchet MS"/>
              </a:rPr>
              <a:t>  </a:t>
            </a:r>
            <a:r>
              <a:rPr sz="2800" b="1" spc="60" dirty="0">
                <a:latin typeface="Effra" panose="02000506080000020004" pitchFamily="2" charset="0"/>
                <a:cs typeface="Trebuchet MS"/>
              </a:rPr>
              <a:t>focused </a:t>
            </a:r>
            <a:r>
              <a:rPr sz="2800" b="1" spc="75" dirty="0">
                <a:latin typeface="Effra" panose="02000506080000020004" pitchFamily="2" charset="0"/>
                <a:cs typeface="Trebuchet MS"/>
              </a:rPr>
              <a:t>on</a:t>
            </a:r>
            <a:r>
              <a:rPr sz="2800" b="1" spc="-90" dirty="0">
                <a:latin typeface="Effra" panose="02000506080000020004" pitchFamily="2" charset="0"/>
                <a:cs typeface="Trebuchet MS"/>
              </a:rPr>
              <a:t> </a:t>
            </a:r>
            <a:r>
              <a:rPr sz="2800" b="1" spc="-25" dirty="0">
                <a:latin typeface="Effra" panose="02000506080000020004" pitchFamily="2" charset="0"/>
                <a:cs typeface="Trebuchet MS"/>
              </a:rPr>
              <a:t>variety</a:t>
            </a:r>
            <a:r>
              <a:rPr sz="2800" b="1" spc="-85" dirty="0">
                <a:latin typeface="Effra" panose="02000506080000020004" pitchFamily="2" charset="0"/>
                <a:cs typeface="Trebuchet MS"/>
              </a:rPr>
              <a:t> </a:t>
            </a:r>
            <a:r>
              <a:rPr sz="2800" b="1" dirty="0">
                <a:latin typeface="Effra" panose="02000506080000020004" pitchFamily="2" charset="0"/>
                <a:cs typeface="Trebuchet MS"/>
              </a:rPr>
              <a:t>of</a:t>
            </a:r>
            <a:r>
              <a:rPr sz="2800" b="1" spc="-85" dirty="0">
                <a:latin typeface="Effra" panose="02000506080000020004" pitchFamily="2" charset="0"/>
                <a:cs typeface="Trebuchet MS"/>
              </a:rPr>
              <a:t> </a:t>
            </a:r>
            <a:r>
              <a:rPr sz="2800" b="1" spc="-10" dirty="0">
                <a:latin typeface="Effra" panose="02000506080000020004" pitchFamily="2" charset="0"/>
                <a:cs typeface="Trebuchet MS"/>
              </a:rPr>
              <a:t>typical </a:t>
            </a:r>
            <a:r>
              <a:rPr sz="2800" b="1" spc="220" dirty="0">
                <a:latin typeface="Effra" panose="02000506080000020004" pitchFamily="2" charset="0"/>
                <a:cs typeface="Trebuchet MS"/>
              </a:rPr>
              <a:t>DM</a:t>
            </a:r>
            <a:r>
              <a:rPr sz="2800" b="1" spc="-70" dirty="0">
                <a:latin typeface="Effra" panose="02000506080000020004" pitchFamily="2" charset="0"/>
                <a:cs typeface="Trebuchet MS"/>
              </a:rPr>
              <a:t> </a:t>
            </a:r>
            <a:r>
              <a:rPr sz="2800" b="1" spc="80" dirty="0">
                <a:latin typeface="Effra" panose="02000506080000020004" pitchFamily="2" charset="0"/>
                <a:cs typeface="Trebuchet MS"/>
              </a:rPr>
              <a:t>foods</a:t>
            </a:r>
            <a:endParaRPr sz="2800" dirty="0">
              <a:latin typeface="Effra" panose="02000506080000020004" pitchFamily="2" charset="0"/>
              <a:cs typeface="Trebuchet MS"/>
            </a:endParaRPr>
          </a:p>
        </p:txBody>
      </p:sp>
      <p:sp>
        <p:nvSpPr>
          <p:cNvPr id="225" name="object 225"/>
          <p:cNvSpPr txBox="1"/>
          <p:nvPr/>
        </p:nvSpPr>
        <p:spPr>
          <a:xfrm>
            <a:off x="11915368" y="553785"/>
            <a:ext cx="3103245" cy="431528"/>
          </a:xfrm>
          <a:prstGeom prst="rect">
            <a:avLst/>
          </a:prstGeom>
        </p:spPr>
        <p:txBody>
          <a:bodyPr vert="horz" wrap="square" lIns="0" tIns="15875" rIns="0" bIns="0" rtlCol="0">
            <a:spAutoFit/>
          </a:bodyPr>
          <a:lstStyle/>
          <a:p>
            <a:pPr marL="12700">
              <a:lnSpc>
                <a:spcPct val="100000"/>
              </a:lnSpc>
              <a:spcBef>
                <a:spcPts val="125"/>
              </a:spcBef>
            </a:pPr>
            <a:r>
              <a:rPr sz="2700" b="1" spc="145" dirty="0">
                <a:solidFill>
                  <a:srgbClr val="1B1364"/>
                </a:solidFill>
                <a:latin typeface="Effra" panose="02000506080000020004" pitchFamily="2" charset="0"/>
                <a:cs typeface="Trebuchet MS"/>
              </a:rPr>
              <a:t>Download </a:t>
            </a:r>
            <a:r>
              <a:rPr sz="2700" b="1" spc="180" dirty="0">
                <a:solidFill>
                  <a:srgbClr val="1B1364"/>
                </a:solidFill>
                <a:latin typeface="Effra" panose="02000506080000020004" pitchFamily="2" charset="0"/>
                <a:cs typeface="Trebuchet MS"/>
              </a:rPr>
              <a:t>MeDCIn</a:t>
            </a:r>
            <a:endParaRPr sz="2700" dirty="0">
              <a:latin typeface="Effra" panose="02000506080000020004" pitchFamily="2" charset="0"/>
              <a:cs typeface="Trebuchet MS"/>
            </a:endParaRPr>
          </a:p>
        </p:txBody>
      </p:sp>
      <p:sp>
        <p:nvSpPr>
          <p:cNvPr id="226" name="object 226"/>
          <p:cNvSpPr txBox="1"/>
          <p:nvPr/>
        </p:nvSpPr>
        <p:spPr>
          <a:xfrm>
            <a:off x="13944601" y="2736254"/>
            <a:ext cx="4281406" cy="382156"/>
          </a:xfrm>
          <a:prstGeom prst="rect">
            <a:avLst/>
          </a:prstGeom>
        </p:spPr>
        <p:txBody>
          <a:bodyPr vert="horz" wrap="square" lIns="0" tIns="12700" rIns="0" bIns="0" rtlCol="0">
            <a:spAutoFit/>
          </a:bodyPr>
          <a:lstStyle/>
          <a:p>
            <a:pPr marL="12700">
              <a:lnSpc>
                <a:spcPct val="100000"/>
              </a:lnSpc>
              <a:spcBef>
                <a:spcPts val="100"/>
              </a:spcBef>
            </a:pPr>
            <a:r>
              <a:rPr sz="2400" b="1" spc="-20" dirty="0">
                <a:solidFill>
                  <a:srgbClr val="1B1364"/>
                </a:solidFill>
                <a:latin typeface="Effra" panose="02000506080000020004" pitchFamily="2" charset="0"/>
                <a:cs typeface="Trebuchet MS"/>
              </a:rPr>
              <a:t>meddiet4campus.eu/resources</a:t>
            </a:r>
            <a:endParaRPr sz="2400" b="1" dirty="0">
              <a:latin typeface="Effra" panose="02000506080000020004" pitchFamily="2" charset="0"/>
              <a:cs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481608" y="2150423"/>
            <a:ext cx="9235373" cy="3813625"/>
          </a:xfrm>
          <a:prstGeom prst="rect">
            <a:avLst/>
          </a:prstGeom>
        </p:spPr>
      </p:pic>
      <p:pic>
        <p:nvPicPr>
          <p:cNvPr id="3" name="object 3"/>
          <p:cNvPicPr/>
          <p:nvPr/>
        </p:nvPicPr>
        <p:blipFill>
          <a:blip r:embed="rId4" cstate="print"/>
          <a:stretch>
            <a:fillRect/>
          </a:stretch>
        </p:blipFill>
        <p:spPr>
          <a:xfrm>
            <a:off x="2354026" y="7660341"/>
            <a:ext cx="476249" cy="104774"/>
          </a:xfrm>
          <a:prstGeom prst="rect">
            <a:avLst/>
          </a:prstGeom>
        </p:spPr>
      </p:pic>
      <p:pic>
        <p:nvPicPr>
          <p:cNvPr id="4" name="object 4"/>
          <p:cNvPicPr/>
          <p:nvPr/>
        </p:nvPicPr>
        <p:blipFill>
          <a:blip r:embed="rId4" cstate="print"/>
          <a:stretch>
            <a:fillRect/>
          </a:stretch>
        </p:blipFill>
        <p:spPr>
          <a:xfrm>
            <a:off x="2354026" y="8755716"/>
            <a:ext cx="476249" cy="104774"/>
          </a:xfrm>
          <a:prstGeom prst="rect">
            <a:avLst/>
          </a:prstGeom>
        </p:spPr>
      </p:pic>
      <p:pic>
        <p:nvPicPr>
          <p:cNvPr id="5" name="object 5"/>
          <p:cNvPicPr/>
          <p:nvPr/>
        </p:nvPicPr>
        <p:blipFill>
          <a:blip r:embed="rId5" cstate="print"/>
          <a:stretch>
            <a:fillRect/>
          </a:stretch>
        </p:blipFill>
        <p:spPr>
          <a:xfrm>
            <a:off x="11314421" y="1290769"/>
            <a:ext cx="666387" cy="619877"/>
          </a:xfrm>
          <a:prstGeom prst="rect">
            <a:avLst/>
          </a:prstGeom>
        </p:spPr>
      </p:pic>
      <p:grpSp>
        <p:nvGrpSpPr>
          <p:cNvPr id="6" name="object 6"/>
          <p:cNvGrpSpPr/>
          <p:nvPr/>
        </p:nvGrpSpPr>
        <p:grpSpPr>
          <a:xfrm>
            <a:off x="14917610" y="0"/>
            <a:ext cx="3370579" cy="10287000"/>
            <a:chOff x="14917610" y="0"/>
            <a:chExt cx="3370579" cy="10287000"/>
          </a:xfrm>
        </p:grpSpPr>
        <p:sp>
          <p:nvSpPr>
            <p:cNvPr id="7" name="object 7"/>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8" name="object 8"/>
            <p:cNvPicPr/>
            <p:nvPr/>
          </p:nvPicPr>
          <p:blipFill>
            <a:blip r:embed="rId6" cstate="print"/>
            <a:stretch>
              <a:fillRect/>
            </a:stretch>
          </p:blipFill>
          <p:spPr>
            <a:xfrm>
              <a:off x="15773843" y="3596925"/>
              <a:ext cx="1809749" cy="2447924"/>
            </a:xfrm>
            <a:prstGeom prst="rect">
              <a:avLst/>
            </a:prstGeom>
          </p:spPr>
        </p:pic>
        <p:pic>
          <p:nvPicPr>
            <p:cNvPr id="9" name="object 9"/>
            <p:cNvPicPr/>
            <p:nvPr/>
          </p:nvPicPr>
          <p:blipFill>
            <a:blip r:embed="rId7" cstate="print"/>
            <a:stretch>
              <a:fillRect/>
            </a:stretch>
          </p:blipFill>
          <p:spPr>
            <a:xfrm>
              <a:off x="15919680" y="9195632"/>
              <a:ext cx="1514474" cy="523874"/>
            </a:xfrm>
            <a:prstGeom prst="rect">
              <a:avLst/>
            </a:prstGeom>
          </p:spPr>
        </p:pic>
      </p:grpSp>
      <p:pic>
        <p:nvPicPr>
          <p:cNvPr id="10" name="object 10"/>
          <p:cNvPicPr/>
          <p:nvPr/>
        </p:nvPicPr>
        <p:blipFill>
          <a:blip r:embed="rId8" cstate="print"/>
          <a:stretch>
            <a:fillRect/>
          </a:stretch>
        </p:blipFill>
        <p:spPr>
          <a:xfrm>
            <a:off x="10582831" y="5364551"/>
            <a:ext cx="2118087" cy="143509"/>
          </a:xfrm>
          <a:prstGeom prst="rect">
            <a:avLst/>
          </a:prstGeom>
        </p:spPr>
      </p:pic>
      <p:sp>
        <p:nvSpPr>
          <p:cNvPr id="11" name="object 11"/>
          <p:cNvSpPr txBox="1"/>
          <p:nvPr/>
        </p:nvSpPr>
        <p:spPr>
          <a:xfrm>
            <a:off x="411582" y="9843337"/>
            <a:ext cx="3885565" cy="288290"/>
          </a:xfrm>
          <a:prstGeom prst="rect">
            <a:avLst/>
          </a:prstGeom>
        </p:spPr>
        <p:txBody>
          <a:bodyPr vert="horz" wrap="square" lIns="0" tIns="15875" rIns="0" bIns="0" rtlCol="0">
            <a:spAutoFit/>
          </a:bodyPr>
          <a:lstStyle/>
          <a:p>
            <a:pPr marL="12700">
              <a:lnSpc>
                <a:spcPct val="100000"/>
              </a:lnSpc>
              <a:spcBef>
                <a:spcPts val="125"/>
              </a:spcBef>
            </a:pPr>
            <a:r>
              <a:rPr sz="1700" dirty="0">
                <a:solidFill>
                  <a:srgbClr val="6A6E6E"/>
                </a:solidFill>
                <a:latin typeface="Trebuchet MS"/>
                <a:cs typeface="Trebuchet MS"/>
              </a:rPr>
              <a:t>Silva</a:t>
            </a:r>
            <a:r>
              <a:rPr sz="1700" spc="10" dirty="0">
                <a:solidFill>
                  <a:srgbClr val="6A6E6E"/>
                </a:solidFill>
                <a:latin typeface="Trebuchet MS"/>
                <a:cs typeface="Trebuchet MS"/>
              </a:rPr>
              <a:t> </a:t>
            </a:r>
            <a:r>
              <a:rPr sz="1700" spc="-80" dirty="0">
                <a:solidFill>
                  <a:srgbClr val="6A6E6E"/>
                </a:solidFill>
                <a:latin typeface="Trebuchet MS"/>
                <a:cs typeface="Trebuchet MS"/>
              </a:rPr>
              <a:t>et</a:t>
            </a:r>
            <a:r>
              <a:rPr sz="1700" spc="15" dirty="0">
                <a:solidFill>
                  <a:srgbClr val="6A6E6E"/>
                </a:solidFill>
                <a:latin typeface="Trebuchet MS"/>
                <a:cs typeface="Trebuchet MS"/>
              </a:rPr>
              <a:t> </a:t>
            </a:r>
            <a:r>
              <a:rPr sz="1700" spc="-55" dirty="0">
                <a:solidFill>
                  <a:srgbClr val="6A6E6E"/>
                </a:solidFill>
                <a:latin typeface="Trebuchet MS"/>
                <a:cs typeface="Trebuchet MS"/>
              </a:rPr>
              <a:t>al.</a:t>
            </a:r>
            <a:r>
              <a:rPr sz="1700" spc="15" dirty="0">
                <a:solidFill>
                  <a:srgbClr val="6A6E6E"/>
                </a:solidFill>
                <a:latin typeface="Trebuchet MS"/>
                <a:cs typeface="Trebuchet MS"/>
              </a:rPr>
              <a:t> </a:t>
            </a:r>
            <a:r>
              <a:rPr sz="1700" spc="210" dirty="0">
                <a:solidFill>
                  <a:srgbClr val="6A6E6E"/>
                </a:solidFill>
                <a:latin typeface="Trebuchet MS"/>
                <a:cs typeface="Trebuchet MS"/>
              </a:rPr>
              <a:t>BMC</a:t>
            </a:r>
            <a:r>
              <a:rPr sz="1700" spc="15" dirty="0">
                <a:solidFill>
                  <a:srgbClr val="6A6E6E"/>
                </a:solidFill>
                <a:latin typeface="Trebuchet MS"/>
                <a:cs typeface="Trebuchet MS"/>
              </a:rPr>
              <a:t> </a:t>
            </a:r>
            <a:r>
              <a:rPr sz="1700" spc="-45" dirty="0">
                <a:solidFill>
                  <a:srgbClr val="6A6E6E"/>
                </a:solidFill>
                <a:latin typeface="Trebuchet MS"/>
                <a:cs typeface="Trebuchet MS"/>
              </a:rPr>
              <a:t>Nutrition</a:t>
            </a:r>
            <a:r>
              <a:rPr sz="1700" spc="15" dirty="0">
                <a:solidFill>
                  <a:srgbClr val="6A6E6E"/>
                </a:solidFill>
                <a:latin typeface="Trebuchet MS"/>
                <a:cs typeface="Trebuchet MS"/>
              </a:rPr>
              <a:t> </a:t>
            </a:r>
            <a:r>
              <a:rPr sz="1700" dirty="0">
                <a:solidFill>
                  <a:srgbClr val="6A6E6E"/>
                </a:solidFill>
                <a:latin typeface="Trebuchet MS"/>
                <a:cs typeface="Trebuchet MS"/>
              </a:rPr>
              <a:t>(2024)</a:t>
            </a:r>
            <a:r>
              <a:rPr sz="1700" spc="15" dirty="0">
                <a:solidFill>
                  <a:srgbClr val="6A6E6E"/>
                </a:solidFill>
                <a:latin typeface="Trebuchet MS"/>
                <a:cs typeface="Trebuchet MS"/>
              </a:rPr>
              <a:t> </a:t>
            </a:r>
            <a:r>
              <a:rPr sz="1700" spc="-10" dirty="0">
                <a:solidFill>
                  <a:srgbClr val="6A6E6E"/>
                </a:solidFill>
                <a:latin typeface="Trebuchet MS"/>
                <a:cs typeface="Trebuchet MS"/>
              </a:rPr>
              <a:t>10:163</a:t>
            </a:r>
            <a:endParaRPr sz="1700">
              <a:latin typeface="Trebuchet MS"/>
              <a:cs typeface="Trebuchet MS"/>
            </a:endParaRPr>
          </a:p>
        </p:txBody>
      </p:sp>
      <p:sp>
        <p:nvSpPr>
          <p:cNvPr id="12" name="object 12"/>
          <p:cNvSpPr txBox="1">
            <a:spLocks noGrp="1"/>
          </p:cNvSpPr>
          <p:nvPr>
            <p:ph type="title"/>
          </p:nvPr>
        </p:nvSpPr>
        <p:spPr>
          <a:xfrm>
            <a:off x="10636505" y="4854208"/>
            <a:ext cx="1994535" cy="537845"/>
          </a:xfrm>
          <a:prstGeom prst="rect">
            <a:avLst/>
          </a:prstGeom>
        </p:spPr>
        <p:txBody>
          <a:bodyPr vert="horz" wrap="square" lIns="0" tIns="13970" rIns="0" bIns="0" rtlCol="0">
            <a:spAutoFit/>
          </a:bodyPr>
          <a:lstStyle/>
          <a:p>
            <a:pPr marL="12700">
              <a:lnSpc>
                <a:spcPct val="100000"/>
              </a:lnSpc>
              <a:spcBef>
                <a:spcPts val="110"/>
              </a:spcBef>
            </a:pPr>
            <a:r>
              <a:rPr sz="3350" spc="-30" dirty="0">
                <a:solidFill>
                  <a:srgbClr val="01B4E7"/>
                </a:solidFill>
                <a:latin typeface="Effra" panose="02000506080000020004" pitchFamily="2" charset="0"/>
              </a:rPr>
              <a:t>60</a:t>
            </a:r>
            <a:r>
              <a:rPr sz="3350" spc="-220" dirty="0">
                <a:solidFill>
                  <a:srgbClr val="01B4E7"/>
                </a:solidFill>
                <a:latin typeface="Effra" panose="02000506080000020004" pitchFamily="2" charset="0"/>
              </a:rPr>
              <a:t> </a:t>
            </a:r>
            <a:r>
              <a:rPr sz="3350" spc="90" dirty="0">
                <a:solidFill>
                  <a:srgbClr val="01B4E7"/>
                </a:solidFill>
                <a:latin typeface="Effra" panose="02000506080000020004" pitchFamily="2" charset="0"/>
              </a:rPr>
              <a:t>menus</a:t>
            </a:r>
            <a:endParaRPr sz="3350" dirty="0">
              <a:latin typeface="Effra" panose="02000506080000020004" pitchFamily="2" charset="0"/>
            </a:endParaRPr>
          </a:p>
        </p:txBody>
      </p:sp>
      <p:sp>
        <p:nvSpPr>
          <p:cNvPr id="13" name="object 13"/>
          <p:cNvSpPr txBox="1"/>
          <p:nvPr/>
        </p:nvSpPr>
        <p:spPr>
          <a:xfrm>
            <a:off x="3139770" y="7400405"/>
            <a:ext cx="9262110" cy="1686359"/>
          </a:xfrm>
          <a:prstGeom prst="rect">
            <a:avLst/>
          </a:prstGeom>
        </p:spPr>
        <p:txBody>
          <a:bodyPr vert="horz" wrap="square" lIns="0" tIns="16510" rIns="0" bIns="0" rtlCol="0">
            <a:spAutoFit/>
          </a:bodyPr>
          <a:lstStyle/>
          <a:p>
            <a:pPr marL="12700">
              <a:lnSpc>
                <a:spcPct val="100000"/>
              </a:lnSpc>
              <a:spcBef>
                <a:spcPts val="130"/>
              </a:spcBef>
            </a:pPr>
            <a:r>
              <a:rPr sz="3200" b="1" spc="114" dirty="0">
                <a:latin typeface="Effra" panose="02000506080000020004" pitchFamily="2" charset="0"/>
                <a:cs typeface="Trebuchet MS"/>
              </a:rPr>
              <a:t>High</a:t>
            </a:r>
            <a:r>
              <a:rPr sz="3200" b="1" spc="-40" dirty="0">
                <a:latin typeface="Effra" panose="02000506080000020004" pitchFamily="2" charset="0"/>
                <a:cs typeface="Trebuchet MS"/>
              </a:rPr>
              <a:t> </a:t>
            </a:r>
            <a:r>
              <a:rPr sz="3200" b="1" spc="-20" dirty="0">
                <a:latin typeface="Effra" panose="02000506080000020004" pitchFamily="2" charset="0"/>
                <a:cs typeface="Trebuchet MS"/>
              </a:rPr>
              <a:t>internal</a:t>
            </a:r>
            <a:r>
              <a:rPr sz="3200" b="1" spc="-40" dirty="0">
                <a:latin typeface="Effra" panose="02000506080000020004" pitchFamily="2" charset="0"/>
                <a:cs typeface="Trebuchet MS"/>
              </a:rPr>
              <a:t> </a:t>
            </a:r>
            <a:r>
              <a:rPr sz="3200" b="1" spc="95" dirty="0">
                <a:latin typeface="Effra" panose="02000506080000020004" pitchFamily="2" charset="0"/>
                <a:cs typeface="Trebuchet MS"/>
              </a:rPr>
              <a:t>consistency</a:t>
            </a:r>
            <a:r>
              <a:rPr sz="3200" b="1" spc="-40" dirty="0">
                <a:latin typeface="Effra" panose="02000506080000020004" pitchFamily="2" charset="0"/>
                <a:cs typeface="Trebuchet MS"/>
              </a:rPr>
              <a:t> </a:t>
            </a:r>
            <a:r>
              <a:rPr sz="3200" dirty="0">
                <a:latin typeface="Effra" panose="02000506080000020004" pitchFamily="2" charset="0"/>
                <a:cs typeface="Trebuchet MS"/>
              </a:rPr>
              <a:t>(Cronbach’s</a:t>
            </a:r>
            <a:r>
              <a:rPr sz="3200" spc="-40" dirty="0">
                <a:latin typeface="Effra" panose="02000506080000020004" pitchFamily="2" charset="0"/>
                <a:cs typeface="Trebuchet MS"/>
              </a:rPr>
              <a:t> </a:t>
            </a:r>
            <a:r>
              <a:rPr sz="3200" dirty="0">
                <a:latin typeface="Effra" panose="02000506080000020004" pitchFamily="2" charset="0"/>
                <a:cs typeface="Trebuchet MS"/>
              </a:rPr>
              <a:t>alpha</a:t>
            </a:r>
            <a:r>
              <a:rPr sz="3200" spc="-40" dirty="0">
                <a:latin typeface="Effra" panose="02000506080000020004" pitchFamily="2" charset="0"/>
                <a:cs typeface="Trebuchet MS"/>
              </a:rPr>
              <a:t> </a:t>
            </a:r>
            <a:r>
              <a:rPr sz="3200" spc="185" dirty="0">
                <a:latin typeface="Effra" panose="02000506080000020004" pitchFamily="2" charset="0"/>
                <a:cs typeface="Trebuchet MS"/>
              </a:rPr>
              <a:t>=</a:t>
            </a:r>
            <a:r>
              <a:rPr sz="3200" spc="-40" dirty="0">
                <a:latin typeface="Effra" panose="02000506080000020004" pitchFamily="2" charset="0"/>
                <a:cs typeface="Trebuchet MS"/>
              </a:rPr>
              <a:t> </a:t>
            </a:r>
            <a:r>
              <a:rPr sz="3200" spc="-10" dirty="0">
                <a:latin typeface="Effra" panose="02000506080000020004" pitchFamily="2" charset="0"/>
                <a:cs typeface="Trebuchet MS"/>
              </a:rPr>
              <a:t>0.88)</a:t>
            </a:r>
            <a:endParaRPr sz="3200">
              <a:latin typeface="Effra" panose="02000506080000020004" pitchFamily="2" charset="0"/>
              <a:cs typeface="Trebuchet MS"/>
            </a:endParaRPr>
          </a:p>
          <a:p>
            <a:pPr>
              <a:lnSpc>
                <a:spcPct val="100000"/>
              </a:lnSpc>
              <a:spcBef>
                <a:spcPts val="1540"/>
              </a:spcBef>
            </a:pPr>
            <a:endParaRPr sz="3200">
              <a:latin typeface="Effra" panose="02000506080000020004" pitchFamily="2" charset="0"/>
              <a:cs typeface="Trebuchet MS"/>
            </a:endParaRPr>
          </a:p>
          <a:p>
            <a:pPr marL="12700">
              <a:lnSpc>
                <a:spcPct val="100000"/>
              </a:lnSpc>
              <a:spcBef>
                <a:spcPts val="5"/>
              </a:spcBef>
            </a:pPr>
            <a:r>
              <a:rPr sz="3200" b="1" spc="114" dirty="0">
                <a:latin typeface="Effra" panose="02000506080000020004" pitchFamily="2" charset="0"/>
                <a:cs typeface="Trebuchet MS"/>
              </a:rPr>
              <a:t>High</a:t>
            </a:r>
            <a:r>
              <a:rPr sz="3200" b="1" spc="-35" dirty="0">
                <a:latin typeface="Effra" panose="02000506080000020004" pitchFamily="2" charset="0"/>
                <a:cs typeface="Trebuchet MS"/>
              </a:rPr>
              <a:t> </a:t>
            </a:r>
            <a:r>
              <a:rPr sz="3200" b="1" spc="-85" dirty="0">
                <a:latin typeface="Effra" panose="02000506080000020004" pitchFamily="2" charset="0"/>
                <a:cs typeface="Trebuchet MS"/>
              </a:rPr>
              <a:t>inter-</a:t>
            </a:r>
            <a:r>
              <a:rPr sz="3200" b="1" spc="-65" dirty="0">
                <a:latin typeface="Effra" panose="02000506080000020004" pitchFamily="2" charset="0"/>
                <a:cs typeface="Trebuchet MS"/>
              </a:rPr>
              <a:t>rater</a:t>
            </a:r>
            <a:r>
              <a:rPr sz="3200" b="1" spc="-35" dirty="0">
                <a:latin typeface="Effra" panose="02000506080000020004" pitchFamily="2" charset="0"/>
                <a:cs typeface="Trebuchet MS"/>
              </a:rPr>
              <a:t> </a:t>
            </a:r>
            <a:r>
              <a:rPr sz="3200" b="1" spc="-30" dirty="0">
                <a:latin typeface="Effra" panose="02000506080000020004" pitchFamily="2" charset="0"/>
                <a:cs typeface="Trebuchet MS"/>
              </a:rPr>
              <a:t>reliability</a:t>
            </a:r>
            <a:r>
              <a:rPr sz="3200" b="1" spc="-35" dirty="0">
                <a:latin typeface="Effra" panose="02000506080000020004" pitchFamily="2" charset="0"/>
                <a:cs typeface="Trebuchet MS"/>
              </a:rPr>
              <a:t> </a:t>
            </a:r>
            <a:r>
              <a:rPr sz="3200" dirty="0">
                <a:latin typeface="Effra" panose="02000506080000020004" pitchFamily="2" charset="0"/>
                <a:cs typeface="Trebuchet MS"/>
              </a:rPr>
              <a:t>(Cohen’s</a:t>
            </a:r>
            <a:r>
              <a:rPr sz="3200" spc="-35" dirty="0">
                <a:latin typeface="Effra" panose="02000506080000020004" pitchFamily="2" charset="0"/>
                <a:cs typeface="Trebuchet MS"/>
              </a:rPr>
              <a:t> </a:t>
            </a:r>
            <a:r>
              <a:rPr sz="3200" spc="95" dirty="0">
                <a:latin typeface="Effra" panose="02000506080000020004" pitchFamily="2" charset="0"/>
                <a:cs typeface="Trebuchet MS"/>
              </a:rPr>
              <a:t>Kappa</a:t>
            </a:r>
            <a:r>
              <a:rPr sz="3200" spc="-35" dirty="0">
                <a:latin typeface="Effra" panose="02000506080000020004" pitchFamily="2" charset="0"/>
                <a:cs typeface="Trebuchet MS"/>
              </a:rPr>
              <a:t> </a:t>
            </a:r>
            <a:r>
              <a:rPr sz="3200" spc="185" dirty="0">
                <a:latin typeface="Effra" panose="02000506080000020004" pitchFamily="2" charset="0"/>
                <a:cs typeface="Trebuchet MS"/>
              </a:rPr>
              <a:t>=</a:t>
            </a:r>
            <a:r>
              <a:rPr sz="3200" spc="-35" dirty="0">
                <a:latin typeface="Effra" panose="02000506080000020004" pitchFamily="2" charset="0"/>
                <a:cs typeface="Trebuchet MS"/>
              </a:rPr>
              <a:t> </a:t>
            </a:r>
            <a:r>
              <a:rPr sz="3200" spc="-10" dirty="0">
                <a:latin typeface="Effra" panose="02000506080000020004" pitchFamily="2" charset="0"/>
                <a:cs typeface="Trebuchet MS"/>
              </a:rPr>
              <a:t>0,92)</a:t>
            </a:r>
            <a:endParaRPr sz="3200">
              <a:latin typeface="Effra" panose="02000506080000020004" pitchFamily="2" charset="0"/>
              <a:cs typeface="Trebuchet MS"/>
            </a:endParaRPr>
          </a:p>
        </p:txBody>
      </p:sp>
      <p:sp>
        <p:nvSpPr>
          <p:cNvPr id="14" name="object 14"/>
          <p:cNvSpPr txBox="1"/>
          <p:nvPr/>
        </p:nvSpPr>
        <p:spPr>
          <a:xfrm>
            <a:off x="7861124" y="797123"/>
            <a:ext cx="4033520" cy="424815"/>
          </a:xfrm>
          <a:prstGeom prst="rect">
            <a:avLst/>
          </a:prstGeom>
        </p:spPr>
        <p:txBody>
          <a:bodyPr vert="horz" wrap="square" lIns="0" tIns="14604" rIns="0" bIns="0" rtlCol="0">
            <a:spAutoFit/>
          </a:bodyPr>
          <a:lstStyle/>
          <a:p>
            <a:pPr marL="12700">
              <a:lnSpc>
                <a:spcPct val="100000"/>
              </a:lnSpc>
              <a:spcBef>
                <a:spcPts val="114"/>
              </a:spcBef>
            </a:pPr>
            <a:r>
              <a:rPr sz="2600" b="1" dirty="0">
                <a:solidFill>
                  <a:srgbClr val="01B4E7"/>
                </a:solidFill>
                <a:latin typeface="Effra" panose="02000506080000020004" pitchFamily="2" charset="0"/>
                <a:cs typeface="Trebuchet MS"/>
              </a:rPr>
              <a:t>Free</a:t>
            </a:r>
            <a:r>
              <a:rPr sz="2600" b="1" spc="-135" dirty="0">
                <a:solidFill>
                  <a:srgbClr val="01B4E7"/>
                </a:solidFill>
                <a:latin typeface="Effra" panose="02000506080000020004" pitchFamily="2" charset="0"/>
                <a:cs typeface="Trebuchet MS"/>
              </a:rPr>
              <a:t> </a:t>
            </a:r>
            <a:r>
              <a:rPr sz="2600" b="1" spc="145" dirty="0">
                <a:solidFill>
                  <a:srgbClr val="01B4E7"/>
                </a:solidFill>
                <a:latin typeface="Effra" panose="02000506080000020004" pitchFamily="2" charset="0"/>
                <a:cs typeface="Trebuchet MS"/>
              </a:rPr>
              <a:t>access</a:t>
            </a:r>
            <a:r>
              <a:rPr sz="2600" b="1" spc="-130" dirty="0">
                <a:solidFill>
                  <a:srgbClr val="01B4E7"/>
                </a:solidFill>
                <a:latin typeface="Effra" panose="02000506080000020004" pitchFamily="2" charset="0"/>
                <a:cs typeface="Trebuchet MS"/>
              </a:rPr>
              <a:t> </a:t>
            </a:r>
            <a:r>
              <a:rPr sz="2600" b="1" dirty="0">
                <a:solidFill>
                  <a:srgbClr val="01B4E7"/>
                </a:solidFill>
                <a:latin typeface="Effra" panose="02000506080000020004" pitchFamily="2" charset="0"/>
                <a:cs typeface="Trebuchet MS"/>
              </a:rPr>
              <a:t>to</a:t>
            </a:r>
            <a:r>
              <a:rPr sz="2600" b="1" spc="-130" dirty="0">
                <a:solidFill>
                  <a:srgbClr val="01B4E7"/>
                </a:solidFill>
                <a:latin typeface="Effra" panose="02000506080000020004" pitchFamily="2" charset="0"/>
                <a:cs typeface="Trebuchet MS"/>
              </a:rPr>
              <a:t> </a:t>
            </a:r>
            <a:r>
              <a:rPr sz="2600" b="1" spc="-10" dirty="0">
                <a:solidFill>
                  <a:srgbClr val="01B4E7"/>
                </a:solidFill>
                <a:latin typeface="Effra" panose="02000506080000020004" pitchFamily="2" charset="0"/>
                <a:cs typeface="Trebuchet MS"/>
              </a:rPr>
              <a:t>the</a:t>
            </a:r>
            <a:r>
              <a:rPr sz="2600" b="1" spc="-130" dirty="0">
                <a:solidFill>
                  <a:srgbClr val="01B4E7"/>
                </a:solidFill>
                <a:latin typeface="Effra" panose="02000506080000020004" pitchFamily="2" charset="0"/>
                <a:cs typeface="Trebuchet MS"/>
              </a:rPr>
              <a:t> </a:t>
            </a:r>
            <a:r>
              <a:rPr sz="2600" b="1" spc="-10" dirty="0">
                <a:solidFill>
                  <a:srgbClr val="01B4E7"/>
                </a:solidFill>
                <a:latin typeface="Effra" panose="02000506080000020004" pitchFamily="2" charset="0"/>
                <a:cs typeface="Trebuchet MS"/>
              </a:rPr>
              <a:t>paper:</a:t>
            </a:r>
            <a:endParaRPr sz="2600" dirty="0">
              <a:latin typeface="Effra" panose="02000506080000020004" pitchFamily="2" charset="0"/>
              <a:cs typeface="Trebuchet MS"/>
            </a:endParaRPr>
          </a:p>
        </p:txBody>
      </p:sp>
      <p:grpSp>
        <p:nvGrpSpPr>
          <p:cNvPr id="15" name="object 15"/>
          <p:cNvGrpSpPr/>
          <p:nvPr/>
        </p:nvGrpSpPr>
        <p:grpSpPr>
          <a:xfrm>
            <a:off x="12102166" y="382381"/>
            <a:ext cx="423545" cy="423545"/>
            <a:chOff x="12102166" y="382381"/>
            <a:chExt cx="423545" cy="423545"/>
          </a:xfrm>
        </p:grpSpPr>
        <p:sp>
          <p:nvSpPr>
            <p:cNvPr id="16" name="object 16"/>
            <p:cNvSpPr/>
            <p:nvPr/>
          </p:nvSpPr>
          <p:spPr>
            <a:xfrm>
              <a:off x="12102166" y="412603"/>
              <a:ext cx="423545" cy="121285"/>
            </a:xfrm>
            <a:custGeom>
              <a:avLst/>
              <a:gdLst/>
              <a:ahLst/>
              <a:cxnLst/>
              <a:rect l="l" t="t" r="r" b="b"/>
              <a:pathLst>
                <a:path w="423545" h="121284">
                  <a:moveTo>
                    <a:pt x="0" y="0"/>
                  </a:moveTo>
                  <a:lnTo>
                    <a:pt x="423107" y="0"/>
                  </a:lnTo>
                </a:path>
                <a:path w="423545" h="121284">
                  <a:moveTo>
                    <a:pt x="0" y="60443"/>
                  </a:moveTo>
                  <a:lnTo>
                    <a:pt x="60443" y="60443"/>
                  </a:lnTo>
                </a:path>
                <a:path w="423545" h="121284">
                  <a:moveTo>
                    <a:pt x="362663" y="60443"/>
                  </a:moveTo>
                  <a:lnTo>
                    <a:pt x="423107" y="60443"/>
                  </a:lnTo>
                </a:path>
                <a:path w="423545" h="121284">
                  <a:moveTo>
                    <a:pt x="0" y="120887"/>
                  </a:moveTo>
                  <a:lnTo>
                    <a:pt x="60443" y="120887"/>
                  </a:lnTo>
                </a:path>
              </a:pathLst>
            </a:custGeom>
            <a:ln w="60443">
              <a:solidFill>
                <a:srgbClr val="000000"/>
              </a:solidFill>
            </a:ln>
          </p:spPr>
          <p:txBody>
            <a:bodyPr wrap="square" lIns="0" tIns="0" rIns="0" bIns="0" rtlCol="0"/>
            <a:lstStyle/>
            <a:p>
              <a:endParaRPr/>
            </a:p>
          </p:txBody>
        </p:sp>
        <p:sp>
          <p:nvSpPr>
            <p:cNvPr id="17" name="object 17"/>
            <p:cNvSpPr/>
            <p:nvPr/>
          </p:nvSpPr>
          <p:spPr>
            <a:xfrm>
              <a:off x="12223054" y="503269"/>
              <a:ext cx="181610" cy="60960"/>
            </a:xfrm>
            <a:custGeom>
              <a:avLst/>
              <a:gdLst/>
              <a:ahLst/>
              <a:cxnLst/>
              <a:rect l="l" t="t" r="r" b="b"/>
              <a:pathLst>
                <a:path w="181609" h="60959">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18" name="object 18"/>
            <p:cNvSpPr/>
            <p:nvPr/>
          </p:nvSpPr>
          <p:spPr>
            <a:xfrm>
              <a:off x="12102166" y="533491"/>
              <a:ext cx="423545" cy="60960"/>
            </a:xfrm>
            <a:custGeom>
              <a:avLst/>
              <a:gdLst/>
              <a:ahLst/>
              <a:cxnLst/>
              <a:rect l="l" t="t" r="r" b="b"/>
              <a:pathLst>
                <a:path w="423545" h="60959">
                  <a:moveTo>
                    <a:pt x="362663" y="0"/>
                  </a:moveTo>
                  <a:lnTo>
                    <a:pt x="423107" y="0"/>
                  </a:lnTo>
                </a:path>
                <a:path w="423545" h="60959">
                  <a:moveTo>
                    <a:pt x="0" y="60443"/>
                  </a:moveTo>
                  <a:lnTo>
                    <a:pt x="60443" y="60443"/>
                  </a:lnTo>
                </a:path>
              </a:pathLst>
            </a:custGeom>
            <a:ln w="60443">
              <a:solidFill>
                <a:srgbClr val="000000"/>
              </a:solidFill>
            </a:ln>
          </p:spPr>
          <p:txBody>
            <a:bodyPr wrap="square" lIns="0" tIns="0" rIns="0" bIns="0" rtlCol="0"/>
            <a:lstStyle/>
            <a:p>
              <a:endParaRPr/>
            </a:p>
          </p:txBody>
        </p:sp>
        <p:sp>
          <p:nvSpPr>
            <p:cNvPr id="19" name="object 19"/>
            <p:cNvSpPr/>
            <p:nvPr/>
          </p:nvSpPr>
          <p:spPr>
            <a:xfrm>
              <a:off x="12223054" y="563712"/>
              <a:ext cx="181610" cy="60960"/>
            </a:xfrm>
            <a:custGeom>
              <a:avLst/>
              <a:gdLst/>
              <a:ahLst/>
              <a:cxnLst/>
              <a:rect l="l" t="t" r="r" b="b"/>
              <a:pathLst>
                <a:path w="181609" h="60959">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20" name="object 20"/>
            <p:cNvSpPr/>
            <p:nvPr/>
          </p:nvSpPr>
          <p:spPr>
            <a:xfrm>
              <a:off x="12102166" y="593934"/>
              <a:ext cx="423545" cy="60960"/>
            </a:xfrm>
            <a:custGeom>
              <a:avLst/>
              <a:gdLst/>
              <a:ahLst/>
              <a:cxnLst/>
              <a:rect l="l" t="t" r="r" b="b"/>
              <a:pathLst>
                <a:path w="423545" h="60959">
                  <a:moveTo>
                    <a:pt x="362663" y="0"/>
                  </a:moveTo>
                  <a:lnTo>
                    <a:pt x="423107" y="0"/>
                  </a:lnTo>
                </a:path>
                <a:path w="423545" h="60959">
                  <a:moveTo>
                    <a:pt x="0" y="60443"/>
                  </a:moveTo>
                  <a:lnTo>
                    <a:pt x="60443" y="60443"/>
                  </a:lnTo>
                </a:path>
              </a:pathLst>
            </a:custGeom>
            <a:ln w="60443">
              <a:solidFill>
                <a:srgbClr val="000000"/>
              </a:solidFill>
            </a:ln>
          </p:spPr>
          <p:txBody>
            <a:bodyPr wrap="square" lIns="0" tIns="0" rIns="0" bIns="0" rtlCol="0"/>
            <a:lstStyle/>
            <a:p>
              <a:endParaRPr/>
            </a:p>
          </p:txBody>
        </p:sp>
        <p:sp>
          <p:nvSpPr>
            <p:cNvPr id="21" name="object 21"/>
            <p:cNvSpPr/>
            <p:nvPr/>
          </p:nvSpPr>
          <p:spPr>
            <a:xfrm>
              <a:off x="12223054" y="624156"/>
              <a:ext cx="181610" cy="60960"/>
            </a:xfrm>
            <a:custGeom>
              <a:avLst/>
              <a:gdLst/>
              <a:ahLst/>
              <a:cxnLst/>
              <a:rect l="l" t="t" r="r" b="b"/>
              <a:pathLst>
                <a:path w="181609" h="60959">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22" name="object 22"/>
            <p:cNvSpPr/>
            <p:nvPr/>
          </p:nvSpPr>
          <p:spPr>
            <a:xfrm>
              <a:off x="12102166" y="654378"/>
              <a:ext cx="423545" cy="121285"/>
            </a:xfrm>
            <a:custGeom>
              <a:avLst/>
              <a:gdLst/>
              <a:ahLst/>
              <a:cxnLst/>
              <a:rect l="l" t="t" r="r" b="b"/>
              <a:pathLst>
                <a:path w="423545" h="121284">
                  <a:moveTo>
                    <a:pt x="362663" y="0"/>
                  </a:moveTo>
                  <a:lnTo>
                    <a:pt x="423107" y="0"/>
                  </a:lnTo>
                </a:path>
                <a:path w="423545" h="121284">
                  <a:moveTo>
                    <a:pt x="0" y="60443"/>
                  </a:moveTo>
                  <a:lnTo>
                    <a:pt x="60443" y="60443"/>
                  </a:lnTo>
                </a:path>
                <a:path w="423545" h="121284">
                  <a:moveTo>
                    <a:pt x="362663" y="60443"/>
                  </a:moveTo>
                  <a:lnTo>
                    <a:pt x="423107" y="60443"/>
                  </a:lnTo>
                </a:path>
                <a:path w="423545" h="121284">
                  <a:moveTo>
                    <a:pt x="0" y="120887"/>
                  </a:moveTo>
                  <a:lnTo>
                    <a:pt x="423107" y="120887"/>
                  </a:lnTo>
                </a:path>
              </a:pathLst>
            </a:custGeom>
            <a:ln w="60443">
              <a:solidFill>
                <a:srgbClr val="000000"/>
              </a:solidFill>
            </a:ln>
          </p:spPr>
          <p:txBody>
            <a:bodyPr wrap="square" lIns="0" tIns="0" rIns="0" bIns="0" rtlCol="0"/>
            <a:lstStyle/>
            <a:p>
              <a:endParaRPr/>
            </a:p>
          </p:txBody>
        </p:sp>
      </p:grpSp>
      <p:grpSp>
        <p:nvGrpSpPr>
          <p:cNvPr id="23" name="object 23"/>
          <p:cNvGrpSpPr/>
          <p:nvPr/>
        </p:nvGrpSpPr>
        <p:grpSpPr>
          <a:xfrm>
            <a:off x="12102166" y="382381"/>
            <a:ext cx="2236470" cy="2236470"/>
            <a:chOff x="12102166" y="382381"/>
            <a:chExt cx="2236470" cy="2236470"/>
          </a:xfrm>
        </p:grpSpPr>
        <p:sp>
          <p:nvSpPr>
            <p:cNvPr id="24" name="object 24"/>
            <p:cNvSpPr/>
            <p:nvPr/>
          </p:nvSpPr>
          <p:spPr>
            <a:xfrm>
              <a:off x="12585718" y="412603"/>
              <a:ext cx="1269365" cy="181610"/>
            </a:xfrm>
            <a:custGeom>
              <a:avLst/>
              <a:gdLst/>
              <a:ahLst/>
              <a:cxnLst/>
              <a:rect l="l" t="t" r="r" b="b"/>
              <a:pathLst>
                <a:path w="1269365" h="181609">
                  <a:moveTo>
                    <a:pt x="120887" y="0"/>
                  </a:moveTo>
                  <a:lnTo>
                    <a:pt x="241775" y="0"/>
                  </a:lnTo>
                </a:path>
                <a:path w="1269365" h="181609">
                  <a:moveTo>
                    <a:pt x="483551" y="0"/>
                  </a:moveTo>
                  <a:lnTo>
                    <a:pt x="543995" y="0"/>
                  </a:lnTo>
                </a:path>
                <a:path w="1269365" h="181609">
                  <a:moveTo>
                    <a:pt x="604439" y="0"/>
                  </a:moveTo>
                  <a:lnTo>
                    <a:pt x="846214" y="0"/>
                  </a:lnTo>
                </a:path>
                <a:path w="1269365" h="181609">
                  <a:moveTo>
                    <a:pt x="906658" y="0"/>
                  </a:moveTo>
                  <a:lnTo>
                    <a:pt x="1027546" y="0"/>
                  </a:lnTo>
                </a:path>
                <a:path w="1269365" h="181609">
                  <a:moveTo>
                    <a:pt x="60443" y="60443"/>
                  </a:moveTo>
                  <a:lnTo>
                    <a:pt x="120887" y="60443"/>
                  </a:lnTo>
                </a:path>
                <a:path w="1269365" h="181609">
                  <a:moveTo>
                    <a:pt x="241775" y="60443"/>
                  </a:moveTo>
                  <a:lnTo>
                    <a:pt x="302219" y="60443"/>
                  </a:lnTo>
                </a:path>
                <a:path w="1269365" h="181609">
                  <a:moveTo>
                    <a:pt x="543995" y="60443"/>
                  </a:moveTo>
                  <a:lnTo>
                    <a:pt x="664883" y="60443"/>
                  </a:lnTo>
                </a:path>
                <a:path w="1269365" h="181609">
                  <a:moveTo>
                    <a:pt x="725327" y="60443"/>
                  </a:moveTo>
                  <a:lnTo>
                    <a:pt x="906658" y="60443"/>
                  </a:lnTo>
                </a:path>
                <a:path w="1269365" h="181609">
                  <a:moveTo>
                    <a:pt x="1087990" y="60443"/>
                  </a:moveTo>
                  <a:lnTo>
                    <a:pt x="1208878" y="60443"/>
                  </a:lnTo>
                </a:path>
                <a:path w="1269365" h="181609">
                  <a:moveTo>
                    <a:pt x="0" y="120887"/>
                  </a:moveTo>
                  <a:lnTo>
                    <a:pt x="60443" y="120887"/>
                  </a:lnTo>
                </a:path>
                <a:path w="1269365" h="181609">
                  <a:moveTo>
                    <a:pt x="120887" y="120887"/>
                  </a:moveTo>
                  <a:lnTo>
                    <a:pt x="483551" y="120887"/>
                  </a:lnTo>
                </a:path>
                <a:path w="1269365" h="181609">
                  <a:moveTo>
                    <a:pt x="664883" y="120887"/>
                  </a:moveTo>
                  <a:lnTo>
                    <a:pt x="1027546" y="120887"/>
                  </a:lnTo>
                </a:path>
                <a:path w="1269365" h="181609">
                  <a:moveTo>
                    <a:pt x="1148434" y="120887"/>
                  </a:moveTo>
                  <a:lnTo>
                    <a:pt x="1269322" y="120887"/>
                  </a:lnTo>
                </a:path>
                <a:path w="1269365" h="181609">
                  <a:moveTo>
                    <a:pt x="0" y="181331"/>
                  </a:moveTo>
                  <a:lnTo>
                    <a:pt x="60443" y="181331"/>
                  </a:lnTo>
                </a:path>
                <a:path w="1269365" h="181609">
                  <a:moveTo>
                    <a:pt x="423107" y="181331"/>
                  </a:moveTo>
                  <a:lnTo>
                    <a:pt x="483551" y="181331"/>
                  </a:lnTo>
                </a:path>
              </a:pathLst>
            </a:custGeom>
            <a:ln w="60443">
              <a:solidFill>
                <a:srgbClr val="000000"/>
              </a:solidFill>
            </a:ln>
          </p:spPr>
          <p:txBody>
            <a:bodyPr wrap="square" lIns="0" tIns="0" rIns="0" bIns="0" rtlCol="0"/>
            <a:lstStyle/>
            <a:p>
              <a:endParaRPr/>
            </a:p>
          </p:txBody>
        </p:sp>
        <p:sp>
          <p:nvSpPr>
            <p:cNvPr id="25" name="object 25"/>
            <p:cNvSpPr/>
            <p:nvPr/>
          </p:nvSpPr>
          <p:spPr>
            <a:xfrm>
              <a:off x="13129713" y="563712"/>
              <a:ext cx="241935" cy="60960"/>
            </a:xfrm>
            <a:custGeom>
              <a:avLst/>
              <a:gdLst/>
              <a:ahLst/>
              <a:cxnLst/>
              <a:rect l="l" t="t" r="r" b="b"/>
              <a:pathLst>
                <a:path w="241934" h="60959">
                  <a:moveTo>
                    <a:pt x="0" y="0"/>
                  </a:moveTo>
                  <a:lnTo>
                    <a:pt x="241775" y="0"/>
                  </a:lnTo>
                  <a:lnTo>
                    <a:pt x="241775" y="60443"/>
                  </a:lnTo>
                  <a:lnTo>
                    <a:pt x="0" y="60443"/>
                  </a:lnTo>
                  <a:lnTo>
                    <a:pt x="0" y="0"/>
                  </a:lnTo>
                  <a:close/>
                </a:path>
              </a:pathLst>
            </a:custGeom>
            <a:solidFill>
              <a:srgbClr val="000000"/>
            </a:solidFill>
          </p:spPr>
          <p:txBody>
            <a:bodyPr wrap="square" lIns="0" tIns="0" rIns="0" bIns="0" rtlCol="0"/>
            <a:lstStyle/>
            <a:p>
              <a:endParaRPr/>
            </a:p>
          </p:txBody>
        </p:sp>
        <p:sp>
          <p:nvSpPr>
            <p:cNvPr id="26" name="object 26"/>
            <p:cNvSpPr/>
            <p:nvPr/>
          </p:nvSpPr>
          <p:spPr>
            <a:xfrm>
              <a:off x="12585718" y="593934"/>
              <a:ext cx="1269365" cy="60960"/>
            </a:xfrm>
            <a:custGeom>
              <a:avLst/>
              <a:gdLst/>
              <a:ahLst/>
              <a:cxnLst/>
              <a:rect l="l" t="t" r="r" b="b"/>
              <a:pathLst>
                <a:path w="1269365" h="60959">
                  <a:moveTo>
                    <a:pt x="1027546" y="0"/>
                  </a:moveTo>
                  <a:lnTo>
                    <a:pt x="1148434" y="0"/>
                  </a:lnTo>
                </a:path>
                <a:path w="1269365" h="60959">
                  <a:moveTo>
                    <a:pt x="1208878" y="0"/>
                  </a:moveTo>
                  <a:lnTo>
                    <a:pt x="1269322" y="0"/>
                  </a:lnTo>
                </a:path>
                <a:path w="1269365" h="60959">
                  <a:moveTo>
                    <a:pt x="0" y="60443"/>
                  </a:moveTo>
                  <a:lnTo>
                    <a:pt x="60443" y="60443"/>
                  </a:lnTo>
                </a:path>
                <a:path w="1269365" h="60959">
                  <a:moveTo>
                    <a:pt x="181331" y="60443"/>
                  </a:moveTo>
                  <a:lnTo>
                    <a:pt x="241775" y="60443"/>
                  </a:lnTo>
                </a:path>
              </a:pathLst>
            </a:custGeom>
            <a:ln w="60443">
              <a:solidFill>
                <a:srgbClr val="000000"/>
              </a:solidFill>
            </a:ln>
          </p:spPr>
          <p:txBody>
            <a:bodyPr wrap="square" lIns="0" tIns="0" rIns="0" bIns="0" rtlCol="0"/>
            <a:lstStyle/>
            <a:p>
              <a:endParaRPr/>
            </a:p>
          </p:txBody>
        </p:sp>
        <p:sp>
          <p:nvSpPr>
            <p:cNvPr id="27" name="object 27"/>
            <p:cNvSpPr/>
            <p:nvPr/>
          </p:nvSpPr>
          <p:spPr>
            <a:xfrm>
              <a:off x="13129713" y="624156"/>
              <a:ext cx="241935" cy="60960"/>
            </a:xfrm>
            <a:custGeom>
              <a:avLst/>
              <a:gdLst/>
              <a:ahLst/>
              <a:cxnLst/>
              <a:rect l="l" t="t" r="r" b="b"/>
              <a:pathLst>
                <a:path w="241934" h="60959">
                  <a:moveTo>
                    <a:pt x="0" y="0"/>
                  </a:moveTo>
                  <a:lnTo>
                    <a:pt x="241775" y="0"/>
                  </a:lnTo>
                  <a:lnTo>
                    <a:pt x="241775" y="60443"/>
                  </a:lnTo>
                  <a:lnTo>
                    <a:pt x="0" y="60443"/>
                  </a:lnTo>
                  <a:lnTo>
                    <a:pt x="0" y="0"/>
                  </a:lnTo>
                  <a:close/>
                </a:path>
              </a:pathLst>
            </a:custGeom>
            <a:solidFill>
              <a:srgbClr val="000000"/>
            </a:solidFill>
          </p:spPr>
          <p:txBody>
            <a:bodyPr wrap="square" lIns="0" tIns="0" rIns="0" bIns="0" rtlCol="0"/>
            <a:lstStyle/>
            <a:p>
              <a:endParaRPr/>
            </a:p>
          </p:txBody>
        </p:sp>
        <p:sp>
          <p:nvSpPr>
            <p:cNvPr id="28" name="object 28"/>
            <p:cNvSpPr/>
            <p:nvPr/>
          </p:nvSpPr>
          <p:spPr>
            <a:xfrm>
              <a:off x="12102166" y="654378"/>
              <a:ext cx="2236470" cy="483870"/>
            </a:xfrm>
            <a:custGeom>
              <a:avLst/>
              <a:gdLst/>
              <a:ahLst/>
              <a:cxnLst/>
              <a:rect l="l" t="t" r="r" b="b"/>
              <a:pathLst>
                <a:path w="2236469" h="483869">
                  <a:moveTo>
                    <a:pt x="1390210" y="0"/>
                  </a:moveTo>
                  <a:lnTo>
                    <a:pt x="1450654" y="0"/>
                  </a:lnTo>
                </a:path>
                <a:path w="2236469" h="483869">
                  <a:moveTo>
                    <a:pt x="1511097" y="0"/>
                  </a:moveTo>
                  <a:lnTo>
                    <a:pt x="1571541" y="0"/>
                  </a:lnTo>
                </a:path>
                <a:path w="2236469" h="483869">
                  <a:moveTo>
                    <a:pt x="483551" y="60443"/>
                  </a:moveTo>
                  <a:lnTo>
                    <a:pt x="725327" y="60443"/>
                  </a:lnTo>
                </a:path>
                <a:path w="2236469" h="483869">
                  <a:moveTo>
                    <a:pt x="967102" y="60443"/>
                  </a:moveTo>
                  <a:lnTo>
                    <a:pt x="1087990" y="60443"/>
                  </a:lnTo>
                </a:path>
                <a:path w="2236469" h="483869">
                  <a:moveTo>
                    <a:pt x="1269322" y="60443"/>
                  </a:moveTo>
                  <a:lnTo>
                    <a:pt x="1390210" y="60443"/>
                  </a:lnTo>
                </a:path>
                <a:path w="2236469" h="483869">
                  <a:moveTo>
                    <a:pt x="1571541" y="60443"/>
                  </a:moveTo>
                  <a:lnTo>
                    <a:pt x="1692429" y="60443"/>
                  </a:lnTo>
                </a:path>
                <a:path w="2236469" h="483869">
                  <a:moveTo>
                    <a:pt x="483551" y="120887"/>
                  </a:moveTo>
                  <a:lnTo>
                    <a:pt x="543995" y="120887"/>
                  </a:lnTo>
                </a:path>
                <a:path w="2236469" h="483869">
                  <a:moveTo>
                    <a:pt x="604439" y="120887"/>
                  </a:moveTo>
                  <a:lnTo>
                    <a:pt x="664883" y="120887"/>
                  </a:lnTo>
                </a:path>
                <a:path w="2236469" h="483869">
                  <a:moveTo>
                    <a:pt x="725327" y="120887"/>
                  </a:moveTo>
                  <a:lnTo>
                    <a:pt x="785770" y="120887"/>
                  </a:lnTo>
                </a:path>
                <a:path w="2236469" h="483869">
                  <a:moveTo>
                    <a:pt x="846214" y="120887"/>
                  </a:moveTo>
                  <a:lnTo>
                    <a:pt x="906658" y="120887"/>
                  </a:lnTo>
                </a:path>
                <a:path w="2236469" h="483869">
                  <a:moveTo>
                    <a:pt x="967102" y="120887"/>
                  </a:moveTo>
                  <a:lnTo>
                    <a:pt x="1027546" y="120887"/>
                  </a:lnTo>
                </a:path>
                <a:path w="2236469" h="483869">
                  <a:moveTo>
                    <a:pt x="1087990" y="120887"/>
                  </a:moveTo>
                  <a:lnTo>
                    <a:pt x="1148434" y="120887"/>
                  </a:lnTo>
                </a:path>
                <a:path w="2236469" h="483869">
                  <a:moveTo>
                    <a:pt x="1208878" y="120887"/>
                  </a:moveTo>
                  <a:lnTo>
                    <a:pt x="1269322" y="120887"/>
                  </a:lnTo>
                </a:path>
                <a:path w="2236469" h="483869">
                  <a:moveTo>
                    <a:pt x="1329766" y="120887"/>
                  </a:moveTo>
                  <a:lnTo>
                    <a:pt x="1390210" y="120887"/>
                  </a:lnTo>
                </a:path>
                <a:path w="2236469" h="483869">
                  <a:moveTo>
                    <a:pt x="1450654" y="120887"/>
                  </a:moveTo>
                  <a:lnTo>
                    <a:pt x="1511097" y="120887"/>
                  </a:lnTo>
                </a:path>
                <a:path w="2236469" h="483869">
                  <a:moveTo>
                    <a:pt x="1571541" y="120887"/>
                  </a:moveTo>
                  <a:lnTo>
                    <a:pt x="1631985" y="120887"/>
                  </a:lnTo>
                </a:path>
                <a:path w="2236469" h="483869">
                  <a:moveTo>
                    <a:pt x="1692429" y="120887"/>
                  </a:moveTo>
                  <a:lnTo>
                    <a:pt x="1752873" y="120887"/>
                  </a:lnTo>
                </a:path>
                <a:path w="2236469" h="483869">
                  <a:moveTo>
                    <a:pt x="483551" y="181331"/>
                  </a:moveTo>
                  <a:lnTo>
                    <a:pt x="543995" y="181331"/>
                  </a:lnTo>
                </a:path>
                <a:path w="2236469" h="483869">
                  <a:moveTo>
                    <a:pt x="604439" y="181331"/>
                  </a:moveTo>
                  <a:lnTo>
                    <a:pt x="906658" y="181331"/>
                  </a:lnTo>
                </a:path>
                <a:path w="2236469" h="483869">
                  <a:moveTo>
                    <a:pt x="967102" y="181331"/>
                  </a:moveTo>
                  <a:lnTo>
                    <a:pt x="1027546" y="181331"/>
                  </a:lnTo>
                </a:path>
                <a:path w="2236469" h="483869">
                  <a:moveTo>
                    <a:pt x="1087990" y="181331"/>
                  </a:moveTo>
                  <a:lnTo>
                    <a:pt x="1148434" y="181331"/>
                  </a:lnTo>
                </a:path>
                <a:path w="2236469" h="483869">
                  <a:moveTo>
                    <a:pt x="1208878" y="181331"/>
                  </a:moveTo>
                  <a:lnTo>
                    <a:pt x="1390210" y="181331"/>
                  </a:lnTo>
                </a:path>
                <a:path w="2236469" h="483869">
                  <a:moveTo>
                    <a:pt x="1571541" y="181331"/>
                  </a:moveTo>
                  <a:lnTo>
                    <a:pt x="1752873" y="181331"/>
                  </a:lnTo>
                </a:path>
                <a:path w="2236469" h="483869">
                  <a:moveTo>
                    <a:pt x="0" y="241775"/>
                  </a:moveTo>
                  <a:lnTo>
                    <a:pt x="60443" y="241775"/>
                  </a:lnTo>
                </a:path>
                <a:path w="2236469" h="483869">
                  <a:moveTo>
                    <a:pt x="120887" y="241775"/>
                  </a:moveTo>
                  <a:lnTo>
                    <a:pt x="423107" y="241775"/>
                  </a:lnTo>
                </a:path>
                <a:path w="2236469" h="483869">
                  <a:moveTo>
                    <a:pt x="664883" y="241775"/>
                  </a:moveTo>
                  <a:lnTo>
                    <a:pt x="725327" y="241775"/>
                  </a:lnTo>
                </a:path>
                <a:path w="2236469" h="483869">
                  <a:moveTo>
                    <a:pt x="785770" y="241775"/>
                  </a:moveTo>
                  <a:lnTo>
                    <a:pt x="967102" y="241775"/>
                  </a:lnTo>
                </a:path>
                <a:path w="2236469" h="483869">
                  <a:moveTo>
                    <a:pt x="1027546" y="241775"/>
                  </a:moveTo>
                  <a:lnTo>
                    <a:pt x="1148434" y="241775"/>
                  </a:lnTo>
                </a:path>
                <a:path w="2236469" h="483869">
                  <a:moveTo>
                    <a:pt x="1329766" y="241775"/>
                  </a:moveTo>
                  <a:lnTo>
                    <a:pt x="1390210" y="241775"/>
                  </a:lnTo>
                </a:path>
                <a:path w="2236469" h="483869">
                  <a:moveTo>
                    <a:pt x="1450654" y="241775"/>
                  </a:moveTo>
                  <a:lnTo>
                    <a:pt x="1571541" y="241775"/>
                  </a:lnTo>
                </a:path>
                <a:path w="2236469" h="483869">
                  <a:moveTo>
                    <a:pt x="1631985" y="241775"/>
                  </a:moveTo>
                  <a:lnTo>
                    <a:pt x="1692429" y="241775"/>
                  </a:lnTo>
                </a:path>
                <a:path w="2236469" h="483869">
                  <a:moveTo>
                    <a:pt x="1813317" y="241775"/>
                  </a:moveTo>
                  <a:lnTo>
                    <a:pt x="2115537" y="241775"/>
                  </a:lnTo>
                </a:path>
                <a:path w="2236469" h="483869">
                  <a:moveTo>
                    <a:pt x="60443" y="302219"/>
                  </a:moveTo>
                  <a:lnTo>
                    <a:pt x="120887" y="302219"/>
                  </a:lnTo>
                </a:path>
                <a:path w="2236469" h="483869">
                  <a:moveTo>
                    <a:pt x="181331" y="302219"/>
                  </a:moveTo>
                  <a:lnTo>
                    <a:pt x="241775" y="302219"/>
                  </a:lnTo>
                </a:path>
                <a:path w="2236469" h="483869">
                  <a:moveTo>
                    <a:pt x="302219" y="302219"/>
                  </a:moveTo>
                  <a:lnTo>
                    <a:pt x="362663" y="302219"/>
                  </a:lnTo>
                </a:path>
                <a:path w="2236469" h="483869">
                  <a:moveTo>
                    <a:pt x="423107" y="302219"/>
                  </a:moveTo>
                  <a:lnTo>
                    <a:pt x="543995" y="302219"/>
                  </a:lnTo>
                </a:path>
                <a:path w="2236469" h="483869">
                  <a:moveTo>
                    <a:pt x="725327" y="302219"/>
                  </a:moveTo>
                  <a:lnTo>
                    <a:pt x="785770" y="302219"/>
                  </a:lnTo>
                </a:path>
                <a:path w="2236469" h="483869">
                  <a:moveTo>
                    <a:pt x="906658" y="302219"/>
                  </a:moveTo>
                  <a:lnTo>
                    <a:pt x="1269322" y="302219"/>
                  </a:lnTo>
                </a:path>
                <a:path w="2236469" h="483869">
                  <a:moveTo>
                    <a:pt x="1390210" y="302219"/>
                  </a:moveTo>
                  <a:lnTo>
                    <a:pt x="1450654" y="302219"/>
                  </a:lnTo>
                </a:path>
                <a:path w="2236469" h="483869">
                  <a:moveTo>
                    <a:pt x="1571541" y="302219"/>
                  </a:moveTo>
                  <a:lnTo>
                    <a:pt x="1631985" y="302219"/>
                  </a:lnTo>
                </a:path>
                <a:path w="2236469" h="483869">
                  <a:moveTo>
                    <a:pt x="1692429" y="302219"/>
                  </a:moveTo>
                  <a:lnTo>
                    <a:pt x="1752873" y="302219"/>
                  </a:lnTo>
                </a:path>
                <a:path w="2236469" h="483869">
                  <a:moveTo>
                    <a:pt x="1873761" y="302219"/>
                  </a:moveTo>
                  <a:lnTo>
                    <a:pt x="1934205" y="302219"/>
                  </a:lnTo>
                </a:path>
                <a:path w="2236469" h="483869">
                  <a:moveTo>
                    <a:pt x="2055093" y="302219"/>
                  </a:moveTo>
                  <a:lnTo>
                    <a:pt x="2175981" y="302219"/>
                  </a:lnTo>
                </a:path>
                <a:path w="2236469" h="483869">
                  <a:moveTo>
                    <a:pt x="60443" y="362663"/>
                  </a:moveTo>
                  <a:lnTo>
                    <a:pt x="120887" y="362663"/>
                  </a:lnTo>
                </a:path>
                <a:path w="2236469" h="483869">
                  <a:moveTo>
                    <a:pt x="181331" y="362663"/>
                  </a:moveTo>
                  <a:lnTo>
                    <a:pt x="241775" y="362663"/>
                  </a:lnTo>
                </a:path>
                <a:path w="2236469" h="483869">
                  <a:moveTo>
                    <a:pt x="302219" y="362663"/>
                  </a:moveTo>
                  <a:lnTo>
                    <a:pt x="785770" y="362663"/>
                  </a:lnTo>
                </a:path>
                <a:path w="2236469" h="483869">
                  <a:moveTo>
                    <a:pt x="846214" y="362663"/>
                  </a:moveTo>
                  <a:lnTo>
                    <a:pt x="906658" y="362663"/>
                  </a:lnTo>
                </a:path>
                <a:path w="2236469" h="483869">
                  <a:moveTo>
                    <a:pt x="1027546" y="362663"/>
                  </a:moveTo>
                  <a:lnTo>
                    <a:pt x="1087990" y="362663"/>
                  </a:lnTo>
                </a:path>
                <a:path w="2236469" h="483869">
                  <a:moveTo>
                    <a:pt x="1208878" y="362663"/>
                  </a:moveTo>
                  <a:lnTo>
                    <a:pt x="1269322" y="362663"/>
                  </a:lnTo>
                </a:path>
                <a:path w="2236469" h="483869">
                  <a:moveTo>
                    <a:pt x="1329766" y="362663"/>
                  </a:moveTo>
                  <a:lnTo>
                    <a:pt x="1390210" y="362663"/>
                  </a:lnTo>
                </a:path>
                <a:path w="2236469" h="483869">
                  <a:moveTo>
                    <a:pt x="1511097" y="362663"/>
                  </a:moveTo>
                  <a:lnTo>
                    <a:pt x="1571541" y="362663"/>
                  </a:lnTo>
                </a:path>
                <a:path w="2236469" h="483869">
                  <a:moveTo>
                    <a:pt x="1631985" y="362663"/>
                  </a:moveTo>
                  <a:lnTo>
                    <a:pt x="1813317" y="362663"/>
                  </a:lnTo>
                </a:path>
                <a:path w="2236469" h="483869">
                  <a:moveTo>
                    <a:pt x="1934205" y="362663"/>
                  </a:moveTo>
                  <a:lnTo>
                    <a:pt x="1994649" y="362663"/>
                  </a:lnTo>
                </a:path>
                <a:path w="2236469" h="483869">
                  <a:moveTo>
                    <a:pt x="2055093" y="362663"/>
                  </a:moveTo>
                  <a:lnTo>
                    <a:pt x="2236424" y="362663"/>
                  </a:lnTo>
                </a:path>
                <a:path w="2236469" h="483869">
                  <a:moveTo>
                    <a:pt x="181331" y="423107"/>
                  </a:moveTo>
                  <a:lnTo>
                    <a:pt x="241775" y="423107"/>
                  </a:lnTo>
                </a:path>
                <a:path w="2236469" h="483869">
                  <a:moveTo>
                    <a:pt x="302219" y="423107"/>
                  </a:moveTo>
                  <a:lnTo>
                    <a:pt x="362663" y="423107"/>
                  </a:lnTo>
                </a:path>
                <a:path w="2236469" h="483869">
                  <a:moveTo>
                    <a:pt x="483551" y="423107"/>
                  </a:moveTo>
                  <a:lnTo>
                    <a:pt x="664883" y="423107"/>
                  </a:lnTo>
                </a:path>
                <a:path w="2236469" h="483869">
                  <a:moveTo>
                    <a:pt x="785770" y="423107"/>
                  </a:moveTo>
                  <a:lnTo>
                    <a:pt x="906658" y="423107"/>
                  </a:lnTo>
                </a:path>
                <a:path w="2236469" h="483869">
                  <a:moveTo>
                    <a:pt x="967102" y="423107"/>
                  </a:moveTo>
                  <a:lnTo>
                    <a:pt x="1027546" y="423107"/>
                  </a:lnTo>
                </a:path>
                <a:path w="2236469" h="483869">
                  <a:moveTo>
                    <a:pt x="1269322" y="423107"/>
                  </a:moveTo>
                  <a:lnTo>
                    <a:pt x="1390210" y="423107"/>
                  </a:lnTo>
                </a:path>
                <a:path w="2236469" h="483869">
                  <a:moveTo>
                    <a:pt x="1571541" y="423107"/>
                  </a:moveTo>
                  <a:lnTo>
                    <a:pt x="1692429" y="423107"/>
                  </a:lnTo>
                </a:path>
                <a:path w="2236469" h="483869">
                  <a:moveTo>
                    <a:pt x="1752873" y="423107"/>
                  </a:moveTo>
                  <a:lnTo>
                    <a:pt x="1934205" y="423107"/>
                  </a:lnTo>
                </a:path>
                <a:path w="2236469" h="483869">
                  <a:moveTo>
                    <a:pt x="2175981" y="423107"/>
                  </a:moveTo>
                  <a:lnTo>
                    <a:pt x="2236424" y="423107"/>
                  </a:lnTo>
                </a:path>
                <a:path w="2236469" h="483869">
                  <a:moveTo>
                    <a:pt x="0" y="483551"/>
                  </a:moveTo>
                  <a:lnTo>
                    <a:pt x="120887" y="483551"/>
                  </a:lnTo>
                </a:path>
                <a:path w="2236469" h="483869">
                  <a:moveTo>
                    <a:pt x="181331" y="483551"/>
                  </a:moveTo>
                  <a:lnTo>
                    <a:pt x="241775" y="483551"/>
                  </a:lnTo>
                </a:path>
                <a:path w="2236469" h="483869">
                  <a:moveTo>
                    <a:pt x="302219" y="483551"/>
                  </a:moveTo>
                  <a:lnTo>
                    <a:pt x="483551" y="483551"/>
                  </a:lnTo>
                </a:path>
                <a:path w="2236469" h="483869">
                  <a:moveTo>
                    <a:pt x="664883" y="483551"/>
                  </a:moveTo>
                  <a:lnTo>
                    <a:pt x="785770" y="483551"/>
                  </a:lnTo>
                </a:path>
                <a:path w="2236469" h="483869">
                  <a:moveTo>
                    <a:pt x="1027546" y="483551"/>
                  </a:moveTo>
                  <a:lnTo>
                    <a:pt x="1087990" y="483551"/>
                  </a:lnTo>
                </a:path>
              </a:pathLst>
            </a:custGeom>
            <a:ln w="60443">
              <a:solidFill>
                <a:srgbClr val="000000"/>
              </a:solidFill>
            </a:ln>
          </p:spPr>
          <p:txBody>
            <a:bodyPr wrap="square" lIns="0" tIns="0" rIns="0" bIns="0" rtlCol="0"/>
            <a:lstStyle/>
            <a:p>
              <a:endParaRPr/>
            </a:p>
          </p:txBody>
        </p:sp>
        <p:sp>
          <p:nvSpPr>
            <p:cNvPr id="29" name="object 29"/>
            <p:cNvSpPr/>
            <p:nvPr/>
          </p:nvSpPr>
          <p:spPr>
            <a:xfrm>
              <a:off x="13250601" y="1107708"/>
              <a:ext cx="121285" cy="60960"/>
            </a:xfrm>
            <a:custGeom>
              <a:avLst/>
              <a:gdLst/>
              <a:ahLst/>
              <a:cxnLst/>
              <a:rect l="l" t="t" r="r" b="b"/>
              <a:pathLst>
                <a:path w="121284" h="60959">
                  <a:moveTo>
                    <a:pt x="0" y="0"/>
                  </a:moveTo>
                  <a:lnTo>
                    <a:pt x="120887" y="0"/>
                  </a:lnTo>
                  <a:lnTo>
                    <a:pt x="120887" y="60443"/>
                  </a:lnTo>
                  <a:lnTo>
                    <a:pt x="0" y="60443"/>
                  </a:lnTo>
                  <a:lnTo>
                    <a:pt x="0" y="0"/>
                  </a:lnTo>
                  <a:close/>
                </a:path>
              </a:pathLst>
            </a:custGeom>
            <a:solidFill>
              <a:srgbClr val="000000"/>
            </a:solidFill>
          </p:spPr>
          <p:txBody>
            <a:bodyPr wrap="square" lIns="0" tIns="0" rIns="0" bIns="0" rtlCol="0"/>
            <a:lstStyle/>
            <a:p>
              <a:endParaRPr/>
            </a:p>
          </p:txBody>
        </p:sp>
        <p:sp>
          <p:nvSpPr>
            <p:cNvPr id="30" name="object 30"/>
            <p:cNvSpPr/>
            <p:nvPr/>
          </p:nvSpPr>
          <p:spPr>
            <a:xfrm>
              <a:off x="12102166" y="1137930"/>
              <a:ext cx="2236470" cy="60960"/>
            </a:xfrm>
            <a:custGeom>
              <a:avLst/>
              <a:gdLst/>
              <a:ahLst/>
              <a:cxnLst/>
              <a:rect l="l" t="t" r="r" b="b"/>
              <a:pathLst>
                <a:path w="2236469" h="60959">
                  <a:moveTo>
                    <a:pt x="1329766" y="0"/>
                  </a:moveTo>
                  <a:lnTo>
                    <a:pt x="1873761" y="0"/>
                  </a:lnTo>
                </a:path>
                <a:path w="2236469" h="60959">
                  <a:moveTo>
                    <a:pt x="1934205" y="0"/>
                  </a:moveTo>
                  <a:lnTo>
                    <a:pt x="2236424" y="0"/>
                  </a:lnTo>
                </a:path>
                <a:path w="2236469" h="60959">
                  <a:moveTo>
                    <a:pt x="0" y="60443"/>
                  </a:moveTo>
                  <a:lnTo>
                    <a:pt x="60443" y="60443"/>
                  </a:lnTo>
                </a:path>
                <a:path w="2236469" h="60959">
                  <a:moveTo>
                    <a:pt x="241775" y="60443"/>
                  </a:moveTo>
                  <a:lnTo>
                    <a:pt x="362663" y="60443"/>
                  </a:lnTo>
                </a:path>
                <a:path w="2236469" h="60959">
                  <a:moveTo>
                    <a:pt x="423107" y="60443"/>
                  </a:moveTo>
                  <a:lnTo>
                    <a:pt x="483551" y="60443"/>
                  </a:lnTo>
                </a:path>
                <a:path w="2236469" h="60959">
                  <a:moveTo>
                    <a:pt x="604439" y="60443"/>
                  </a:moveTo>
                  <a:lnTo>
                    <a:pt x="906658" y="60443"/>
                  </a:lnTo>
                </a:path>
                <a:path w="2236469" h="60959">
                  <a:moveTo>
                    <a:pt x="967102" y="60443"/>
                  </a:moveTo>
                  <a:lnTo>
                    <a:pt x="1087990" y="60443"/>
                  </a:lnTo>
                </a:path>
              </a:pathLst>
            </a:custGeom>
            <a:ln w="60443">
              <a:solidFill>
                <a:srgbClr val="000000"/>
              </a:solidFill>
            </a:ln>
          </p:spPr>
          <p:txBody>
            <a:bodyPr wrap="square" lIns="0" tIns="0" rIns="0" bIns="0" rtlCol="0"/>
            <a:lstStyle/>
            <a:p>
              <a:endParaRPr/>
            </a:p>
          </p:txBody>
        </p:sp>
        <p:sp>
          <p:nvSpPr>
            <p:cNvPr id="31" name="object 31"/>
            <p:cNvSpPr/>
            <p:nvPr/>
          </p:nvSpPr>
          <p:spPr>
            <a:xfrm>
              <a:off x="13250601" y="1168152"/>
              <a:ext cx="121285" cy="60960"/>
            </a:xfrm>
            <a:custGeom>
              <a:avLst/>
              <a:gdLst/>
              <a:ahLst/>
              <a:cxnLst/>
              <a:rect l="l" t="t" r="r" b="b"/>
              <a:pathLst>
                <a:path w="121284" h="60959">
                  <a:moveTo>
                    <a:pt x="0" y="0"/>
                  </a:moveTo>
                  <a:lnTo>
                    <a:pt x="120887" y="0"/>
                  </a:lnTo>
                  <a:lnTo>
                    <a:pt x="120887" y="60443"/>
                  </a:lnTo>
                  <a:lnTo>
                    <a:pt x="0" y="60443"/>
                  </a:lnTo>
                  <a:lnTo>
                    <a:pt x="0" y="0"/>
                  </a:lnTo>
                  <a:close/>
                </a:path>
              </a:pathLst>
            </a:custGeom>
            <a:solidFill>
              <a:srgbClr val="000000"/>
            </a:solidFill>
          </p:spPr>
          <p:txBody>
            <a:bodyPr wrap="square" lIns="0" tIns="0" rIns="0" bIns="0" rtlCol="0"/>
            <a:lstStyle/>
            <a:p>
              <a:endParaRPr/>
            </a:p>
          </p:txBody>
        </p:sp>
        <p:sp>
          <p:nvSpPr>
            <p:cNvPr id="32" name="object 32"/>
            <p:cNvSpPr/>
            <p:nvPr/>
          </p:nvSpPr>
          <p:spPr>
            <a:xfrm>
              <a:off x="12102166" y="1198374"/>
              <a:ext cx="2055495" cy="60960"/>
            </a:xfrm>
            <a:custGeom>
              <a:avLst/>
              <a:gdLst/>
              <a:ahLst/>
              <a:cxnLst/>
              <a:rect l="l" t="t" r="r" b="b"/>
              <a:pathLst>
                <a:path w="2055494" h="60959">
                  <a:moveTo>
                    <a:pt x="1390210" y="0"/>
                  </a:moveTo>
                  <a:lnTo>
                    <a:pt x="1450654" y="0"/>
                  </a:lnTo>
                </a:path>
                <a:path w="2055494" h="60959">
                  <a:moveTo>
                    <a:pt x="1692429" y="0"/>
                  </a:moveTo>
                  <a:lnTo>
                    <a:pt x="1752873" y="0"/>
                  </a:lnTo>
                </a:path>
                <a:path w="2055494" h="60959">
                  <a:moveTo>
                    <a:pt x="1873761" y="0"/>
                  </a:moveTo>
                  <a:lnTo>
                    <a:pt x="1934205" y="0"/>
                  </a:lnTo>
                </a:path>
                <a:path w="2055494" h="60959">
                  <a:moveTo>
                    <a:pt x="0" y="60443"/>
                  </a:moveTo>
                  <a:lnTo>
                    <a:pt x="60443" y="60443"/>
                  </a:lnTo>
                </a:path>
                <a:path w="2055494" h="60959">
                  <a:moveTo>
                    <a:pt x="120887" y="60443"/>
                  </a:moveTo>
                  <a:lnTo>
                    <a:pt x="181331" y="60443"/>
                  </a:lnTo>
                </a:path>
                <a:path w="2055494" h="60959">
                  <a:moveTo>
                    <a:pt x="362663" y="60443"/>
                  </a:moveTo>
                  <a:lnTo>
                    <a:pt x="604439" y="60443"/>
                  </a:lnTo>
                </a:path>
                <a:path w="2055494" h="60959">
                  <a:moveTo>
                    <a:pt x="664883" y="60443"/>
                  </a:moveTo>
                  <a:lnTo>
                    <a:pt x="725327" y="60443"/>
                  </a:lnTo>
                </a:path>
                <a:path w="2055494" h="60959">
                  <a:moveTo>
                    <a:pt x="906658" y="60443"/>
                  </a:moveTo>
                  <a:lnTo>
                    <a:pt x="1087990" y="60443"/>
                  </a:lnTo>
                </a:path>
                <a:path w="2055494" h="60959">
                  <a:moveTo>
                    <a:pt x="1329766" y="60443"/>
                  </a:moveTo>
                  <a:lnTo>
                    <a:pt x="1390210" y="60443"/>
                  </a:lnTo>
                </a:path>
                <a:path w="2055494" h="60959">
                  <a:moveTo>
                    <a:pt x="1450654" y="60443"/>
                  </a:moveTo>
                  <a:lnTo>
                    <a:pt x="1571541" y="60443"/>
                  </a:lnTo>
                </a:path>
                <a:path w="2055494" h="60959">
                  <a:moveTo>
                    <a:pt x="1631985" y="60443"/>
                  </a:moveTo>
                  <a:lnTo>
                    <a:pt x="1752873" y="60443"/>
                  </a:lnTo>
                </a:path>
                <a:path w="2055494" h="60959">
                  <a:moveTo>
                    <a:pt x="1813317" y="60443"/>
                  </a:moveTo>
                  <a:lnTo>
                    <a:pt x="2055093" y="60443"/>
                  </a:lnTo>
                </a:path>
              </a:pathLst>
            </a:custGeom>
            <a:ln w="60443">
              <a:solidFill>
                <a:srgbClr val="000000"/>
              </a:solidFill>
            </a:ln>
          </p:spPr>
          <p:txBody>
            <a:bodyPr wrap="square" lIns="0" tIns="0" rIns="0" bIns="0" rtlCol="0"/>
            <a:lstStyle/>
            <a:p>
              <a:endParaRPr/>
            </a:p>
          </p:txBody>
        </p:sp>
        <p:sp>
          <p:nvSpPr>
            <p:cNvPr id="33" name="object 33"/>
            <p:cNvSpPr/>
            <p:nvPr/>
          </p:nvSpPr>
          <p:spPr>
            <a:xfrm>
              <a:off x="14217703" y="1228596"/>
              <a:ext cx="121285" cy="60960"/>
            </a:xfrm>
            <a:custGeom>
              <a:avLst/>
              <a:gdLst/>
              <a:ahLst/>
              <a:cxnLst/>
              <a:rect l="l" t="t" r="r" b="b"/>
              <a:pathLst>
                <a:path w="121284" h="60959">
                  <a:moveTo>
                    <a:pt x="0" y="0"/>
                  </a:moveTo>
                  <a:lnTo>
                    <a:pt x="120887" y="0"/>
                  </a:lnTo>
                  <a:lnTo>
                    <a:pt x="120887" y="60443"/>
                  </a:lnTo>
                  <a:lnTo>
                    <a:pt x="0" y="60443"/>
                  </a:lnTo>
                  <a:lnTo>
                    <a:pt x="0" y="0"/>
                  </a:lnTo>
                  <a:close/>
                </a:path>
              </a:pathLst>
            </a:custGeom>
            <a:solidFill>
              <a:srgbClr val="000000"/>
            </a:solidFill>
          </p:spPr>
          <p:txBody>
            <a:bodyPr wrap="square" lIns="0" tIns="0" rIns="0" bIns="0" rtlCol="0"/>
            <a:lstStyle/>
            <a:p>
              <a:endParaRPr/>
            </a:p>
          </p:txBody>
        </p:sp>
        <p:sp>
          <p:nvSpPr>
            <p:cNvPr id="34" name="object 34"/>
            <p:cNvSpPr/>
            <p:nvPr/>
          </p:nvSpPr>
          <p:spPr>
            <a:xfrm>
              <a:off x="12404386" y="1319261"/>
              <a:ext cx="1692910" cy="0"/>
            </a:xfrm>
            <a:custGeom>
              <a:avLst/>
              <a:gdLst/>
              <a:ahLst/>
              <a:cxnLst/>
              <a:rect l="l" t="t" r="r" b="b"/>
              <a:pathLst>
                <a:path w="1692909">
                  <a:moveTo>
                    <a:pt x="0" y="0"/>
                  </a:moveTo>
                  <a:lnTo>
                    <a:pt x="60443" y="0"/>
                  </a:lnTo>
                </a:path>
                <a:path w="1692909">
                  <a:moveTo>
                    <a:pt x="362663" y="0"/>
                  </a:moveTo>
                  <a:lnTo>
                    <a:pt x="423107" y="0"/>
                  </a:lnTo>
                </a:path>
                <a:path w="1692909">
                  <a:moveTo>
                    <a:pt x="483551" y="0"/>
                  </a:moveTo>
                  <a:lnTo>
                    <a:pt x="604439" y="0"/>
                  </a:lnTo>
                </a:path>
                <a:path w="1692909">
                  <a:moveTo>
                    <a:pt x="785770" y="0"/>
                  </a:moveTo>
                  <a:lnTo>
                    <a:pt x="1027546" y="0"/>
                  </a:lnTo>
                </a:path>
                <a:path w="1692909">
                  <a:moveTo>
                    <a:pt x="1087990" y="0"/>
                  </a:moveTo>
                  <a:lnTo>
                    <a:pt x="1148434" y="0"/>
                  </a:lnTo>
                </a:path>
                <a:path w="1692909">
                  <a:moveTo>
                    <a:pt x="1329766" y="0"/>
                  </a:moveTo>
                  <a:lnTo>
                    <a:pt x="1692429" y="0"/>
                  </a:lnTo>
                </a:path>
              </a:pathLst>
            </a:custGeom>
            <a:ln w="60443">
              <a:solidFill>
                <a:srgbClr val="000000"/>
              </a:solidFill>
            </a:ln>
          </p:spPr>
          <p:txBody>
            <a:bodyPr wrap="square" lIns="0" tIns="0" rIns="0" bIns="0" rtlCol="0"/>
            <a:lstStyle/>
            <a:p>
              <a:endParaRPr/>
            </a:p>
          </p:txBody>
        </p:sp>
        <p:sp>
          <p:nvSpPr>
            <p:cNvPr id="35" name="object 35"/>
            <p:cNvSpPr/>
            <p:nvPr/>
          </p:nvSpPr>
          <p:spPr>
            <a:xfrm>
              <a:off x="14217703" y="1289040"/>
              <a:ext cx="121285" cy="60960"/>
            </a:xfrm>
            <a:custGeom>
              <a:avLst/>
              <a:gdLst/>
              <a:ahLst/>
              <a:cxnLst/>
              <a:rect l="l" t="t" r="r" b="b"/>
              <a:pathLst>
                <a:path w="121284" h="60959">
                  <a:moveTo>
                    <a:pt x="0" y="0"/>
                  </a:moveTo>
                  <a:lnTo>
                    <a:pt x="120887" y="0"/>
                  </a:lnTo>
                  <a:lnTo>
                    <a:pt x="120887" y="60443"/>
                  </a:lnTo>
                  <a:lnTo>
                    <a:pt x="0" y="60443"/>
                  </a:lnTo>
                  <a:lnTo>
                    <a:pt x="0" y="0"/>
                  </a:lnTo>
                  <a:close/>
                </a:path>
              </a:pathLst>
            </a:custGeom>
            <a:solidFill>
              <a:srgbClr val="000000"/>
            </a:solidFill>
          </p:spPr>
          <p:txBody>
            <a:bodyPr wrap="square" lIns="0" tIns="0" rIns="0" bIns="0" rtlCol="0"/>
            <a:lstStyle/>
            <a:p>
              <a:endParaRPr/>
            </a:p>
          </p:txBody>
        </p:sp>
        <p:sp>
          <p:nvSpPr>
            <p:cNvPr id="36" name="object 36"/>
            <p:cNvSpPr/>
            <p:nvPr/>
          </p:nvSpPr>
          <p:spPr>
            <a:xfrm>
              <a:off x="12102166" y="1379705"/>
              <a:ext cx="2236470" cy="967105"/>
            </a:xfrm>
            <a:custGeom>
              <a:avLst/>
              <a:gdLst/>
              <a:ahLst/>
              <a:cxnLst/>
              <a:rect l="l" t="t" r="r" b="b"/>
              <a:pathLst>
                <a:path w="2236469" h="967105">
                  <a:moveTo>
                    <a:pt x="60443" y="0"/>
                  </a:moveTo>
                  <a:lnTo>
                    <a:pt x="120887" y="0"/>
                  </a:lnTo>
                </a:path>
                <a:path w="2236469" h="967105">
                  <a:moveTo>
                    <a:pt x="241775" y="0"/>
                  </a:moveTo>
                  <a:lnTo>
                    <a:pt x="302219" y="0"/>
                  </a:lnTo>
                </a:path>
                <a:path w="2236469" h="967105">
                  <a:moveTo>
                    <a:pt x="362663" y="0"/>
                  </a:moveTo>
                  <a:lnTo>
                    <a:pt x="423107" y="0"/>
                  </a:lnTo>
                </a:path>
                <a:path w="2236469" h="967105">
                  <a:moveTo>
                    <a:pt x="483551" y="0"/>
                  </a:moveTo>
                  <a:lnTo>
                    <a:pt x="664883" y="0"/>
                  </a:lnTo>
                </a:path>
                <a:path w="2236469" h="967105">
                  <a:moveTo>
                    <a:pt x="846214" y="0"/>
                  </a:moveTo>
                  <a:lnTo>
                    <a:pt x="1087990" y="0"/>
                  </a:lnTo>
                </a:path>
                <a:path w="2236469" h="967105">
                  <a:moveTo>
                    <a:pt x="1148434" y="0"/>
                  </a:moveTo>
                  <a:lnTo>
                    <a:pt x="1208878" y="0"/>
                  </a:lnTo>
                </a:path>
                <a:path w="2236469" h="967105">
                  <a:moveTo>
                    <a:pt x="1329766" y="0"/>
                  </a:moveTo>
                  <a:lnTo>
                    <a:pt x="1571541" y="0"/>
                  </a:lnTo>
                </a:path>
                <a:path w="2236469" h="967105">
                  <a:moveTo>
                    <a:pt x="1631985" y="0"/>
                  </a:moveTo>
                  <a:lnTo>
                    <a:pt x="1692429" y="0"/>
                  </a:lnTo>
                </a:path>
                <a:path w="2236469" h="967105">
                  <a:moveTo>
                    <a:pt x="1813317" y="0"/>
                  </a:moveTo>
                  <a:lnTo>
                    <a:pt x="1994649" y="0"/>
                  </a:lnTo>
                </a:path>
                <a:path w="2236469" h="967105">
                  <a:moveTo>
                    <a:pt x="2055093" y="0"/>
                  </a:moveTo>
                  <a:lnTo>
                    <a:pt x="2115537" y="0"/>
                  </a:lnTo>
                </a:path>
                <a:path w="2236469" h="967105">
                  <a:moveTo>
                    <a:pt x="0" y="60443"/>
                  </a:moveTo>
                  <a:lnTo>
                    <a:pt x="60443" y="60443"/>
                  </a:lnTo>
                </a:path>
                <a:path w="2236469" h="967105">
                  <a:moveTo>
                    <a:pt x="181331" y="60443"/>
                  </a:moveTo>
                  <a:lnTo>
                    <a:pt x="241775" y="60443"/>
                  </a:lnTo>
                </a:path>
                <a:path w="2236469" h="967105">
                  <a:moveTo>
                    <a:pt x="302219" y="60443"/>
                  </a:moveTo>
                  <a:lnTo>
                    <a:pt x="362663" y="60443"/>
                  </a:lnTo>
                </a:path>
                <a:path w="2236469" h="967105">
                  <a:moveTo>
                    <a:pt x="483551" y="60443"/>
                  </a:moveTo>
                  <a:lnTo>
                    <a:pt x="543995" y="60443"/>
                  </a:lnTo>
                </a:path>
                <a:path w="2236469" h="967105">
                  <a:moveTo>
                    <a:pt x="604439" y="60443"/>
                  </a:moveTo>
                  <a:lnTo>
                    <a:pt x="664883" y="60443"/>
                  </a:lnTo>
                </a:path>
                <a:path w="2236469" h="967105">
                  <a:moveTo>
                    <a:pt x="785770" y="60443"/>
                  </a:moveTo>
                  <a:lnTo>
                    <a:pt x="967102" y="60443"/>
                  </a:lnTo>
                </a:path>
                <a:path w="2236469" h="967105">
                  <a:moveTo>
                    <a:pt x="1148434" y="60443"/>
                  </a:moveTo>
                  <a:lnTo>
                    <a:pt x="1450654" y="60443"/>
                  </a:lnTo>
                </a:path>
                <a:path w="2236469" h="967105">
                  <a:moveTo>
                    <a:pt x="1571541" y="60443"/>
                  </a:moveTo>
                  <a:lnTo>
                    <a:pt x="1631985" y="60443"/>
                  </a:lnTo>
                </a:path>
                <a:path w="2236469" h="967105">
                  <a:moveTo>
                    <a:pt x="1692429" y="60443"/>
                  </a:moveTo>
                  <a:lnTo>
                    <a:pt x="1752873" y="60443"/>
                  </a:lnTo>
                </a:path>
                <a:path w="2236469" h="967105">
                  <a:moveTo>
                    <a:pt x="1873761" y="60443"/>
                  </a:moveTo>
                  <a:lnTo>
                    <a:pt x="1934205" y="60443"/>
                  </a:lnTo>
                </a:path>
                <a:path w="2236469" h="967105">
                  <a:moveTo>
                    <a:pt x="2055093" y="60443"/>
                  </a:moveTo>
                  <a:lnTo>
                    <a:pt x="2175981" y="60443"/>
                  </a:lnTo>
                </a:path>
                <a:path w="2236469" h="967105">
                  <a:moveTo>
                    <a:pt x="0" y="120887"/>
                  </a:moveTo>
                  <a:lnTo>
                    <a:pt x="120887" y="120887"/>
                  </a:lnTo>
                </a:path>
                <a:path w="2236469" h="967105">
                  <a:moveTo>
                    <a:pt x="241775" y="120887"/>
                  </a:moveTo>
                  <a:lnTo>
                    <a:pt x="423107" y="120887"/>
                  </a:lnTo>
                </a:path>
                <a:path w="2236469" h="967105">
                  <a:moveTo>
                    <a:pt x="483551" y="120887"/>
                  </a:moveTo>
                  <a:lnTo>
                    <a:pt x="604439" y="120887"/>
                  </a:lnTo>
                </a:path>
                <a:path w="2236469" h="967105">
                  <a:moveTo>
                    <a:pt x="664883" y="120887"/>
                  </a:moveTo>
                  <a:lnTo>
                    <a:pt x="1027546" y="120887"/>
                  </a:lnTo>
                </a:path>
                <a:path w="2236469" h="967105">
                  <a:moveTo>
                    <a:pt x="1087990" y="120887"/>
                  </a:moveTo>
                  <a:lnTo>
                    <a:pt x="1148434" y="120887"/>
                  </a:lnTo>
                </a:path>
                <a:path w="2236469" h="967105">
                  <a:moveTo>
                    <a:pt x="1450654" y="120887"/>
                  </a:moveTo>
                  <a:lnTo>
                    <a:pt x="1511097" y="120887"/>
                  </a:lnTo>
                </a:path>
                <a:path w="2236469" h="967105">
                  <a:moveTo>
                    <a:pt x="1631985" y="120887"/>
                  </a:moveTo>
                  <a:lnTo>
                    <a:pt x="1873761" y="120887"/>
                  </a:lnTo>
                </a:path>
                <a:path w="2236469" h="967105">
                  <a:moveTo>
                    <a:pt x="1994649" y="120887"/>
                  </a:moveTo>
                  <a:lnTo>
                    <a:pt x="2236424" y="120887"/>
                  </a:lnTo>
                </a:path>
                <a:path w="2236469" h="967105">
                  <a:moveTo>
                    <a:pt x="60443" y="181331"/>
                  </a:moveTo>
                  <a:lnTo>
                    <a:pt x="120887" y="181331"/>
                  </a:lnTo>
                </a:path>
                <a:path w="2236469" h="967105">
                  <a:moveTo>
                    <a:pt x="181331" y="181331"/>
                  </a:moveTo>
                  <a:lnTo>
                    <a:pt x="241775" y="181331"/>
                  </a:lnTo>
                </a:path>
                <a:path w="2236469" h="967105">
                  <a:moveTo>
                    <a:pt x="483551" y="181331"/>
                  </a:moveTo>
                  <a:lnTo>
                    <a:pt x="543995" y="181331"/>
                  </a:lnTo>
                </a:path>
                <a:path w="2236469" h="967105">
                  <a:moveTo>
                    <a:pt x="604439" y="181331"/>
                  </a:moveTo>
                  <a:lnTo>
                    <a:pt x="846214" y="181331"/>
                  </a:lnTo>
                </a:path>
                <a:path w="2236469" h="967105">
                  <a:moveTo>
                    <a:pt x="906658" y="181331"/>
                  </a:moveTo>
                  <a:lnTo>
                    <a:pt x="967102" y="181331"/>
                  </a:lnTo>
                </a:path>
                <a:path w="2236469" h="967105">
                  <a:moveTo>
                    <a:pt x="1087990" y="181331"/>
                  </a:moveTo>
                  <a:lnTo>
                    <a:pt x="1148434" y="181331"/>
                  </a:lnTo>
                </a:path>
                <a:path w="2236469" h="967105">
                  <a:moveTo>
                    <a:pt x="1208878" y="181331"/>
                  </a:moveTo>
                  <a:lnTo>
                    <a:pt x="1511097" y="181331"/>
                  </a:lnTo>
                </a:path>
                <a:path w="2236469" h="967105">
                  <a:moveTo>
                    <a:pt x="1571541" y="181331"/>
                  </a:moveTo>
                  <a:lnTo>
                    <a:pt x="2055093" y="181331"/>
                  </a:lnTo>
                </a:path>
                <a:path w="2236469" h="967105">
                  <a:moveTo>
                    <a:pt x="2175981" y="181331"/>
                  </a:moveTo>
                  <a:lnTo>
                    <a:pt x="2236424" y="181331"/>
                  </a:lnTo>
                </a:path>
                <a:path w="2236469" h="967105">
                  <a:moveTo>
                    <a:pt x="60443" y="241775"/>
                  </a:moveTo>
                  <a:lnTo>
                    <a:pt x="120887" y="241775"/>
                  </a:lnTo>
                </a:path>
                <a:path w="2236469" h="967105">
                  <a:moveTo>
                    <a:pt x="181331" y="241775"/>
                  </a:moveTo>
                  <a:lnTo>
                    <a:pt x="423107" y="241775"/>
                  </a:lnTo>
                </a:path>
                <a:path w="2236469" h="967105">
                  <a:moveTo>
                    <a:pt x="846214" y="241775"/>
                  </a:moveTo>
                  <a:lnTo>
                    <a:pt x="967102" y="241775"/>
                  </a:lnTo>
                </a:path>
                <a:path w="2236469" h="967105">
                  <a:moveTo>
                    <a:pt x="1027546" y="241775"/>
                  </a:moveTo>
                  <a:lnTo>
                    <a:pt x="1087990" y="241775"/>
                  </a:lnTo>
                </a:path>
                <a:path w="2236469" h="967105">
                  <a:moveTo>
                    <a:pt x="1329766" y="241775"/>
                  </a:moveTo>
                  <a:lnTo>
                    <a:pt x="1390210" y="241775"/>
                  </a:lnTo>
                </a:path>
                <a:path w="2236469" h="967105">
                  <a:moveTo>
                    <a:pt x="1450654" y="241775"/>
                  </a:moveTo>
                  <a:lnTo>
                    <a:pt x="1631985" y="241775"/>
                  </a:lnTo>
                </a:path>
                <a:path w="2236469" h="967105">
                  <a:moveTo>
                    <a:pt x="1752873" y="241775"/>
                  </a:moveTo>
                  <a:lnTo>
                    <a:pt x="1873761" y="241775"/>
                  </a:lnTo>
                </a:path>
                <a:path w="2236469" h="967105">
                  <a:moveTo>
                    <a:pt x="1934205" y="241775"/>
                  </a:moveTo>
                  <a:lnTo>
                    <a:pt x="2115537" y="241775"/>
                  </a:lnTo>
                </a:path>
                <a:path w="2236469" h="967105">
                  <a:moveTo>
                    <a:pt x="120887" y="302219"/>
                  </a:moveTo>
                  <a:lnTo>
                    <a:pt x="181331" y="302219"/>
                  </a:lnTo>
                </a:path>
                <a:path w="2236469" h="967105">
                  <a:moveTo>
                    <a:pt x="302219" y="302219"/>
                  </a:moveTo>
                  <a:lnTo>
                    <a:pt x="362663" y="302219"/>
                  </a:lnTo>
                </a:path>
                <a:path w="2236469" h="967105">
                  <a:moveTo>
                    <a:pt x="967102" y="302219"/>
                  </a:moveTo>
                  <a:lnTo>
                    <a:pt x="1027546" y="302219"/>
                  </a:lnTo>
                </a:path>
                <a:path w="2236469" h="967105">
                  <a:moveTo>
                    <a:pt x="1148434" y="302219"/>
                  </a:moveTo>
                  <a:lnTo>
                    <a:pt x="1329766" y="302219"/>
                  </a:lnTo>
                </a:path>
                <a:path w="2236469" h="967105">
                  <a:moveTo>
                    <a:pt x="1390210" y="302219"/>
                  </a:moveTo>
                  <a:lnTo>
                    <a:pt x="1511097" y="302219"/>
                  </a:lnTo>
                </a:path>
                <a:path w="2236469" h="967105">
                  <a:moveTo>
                    <a:pt x="1692429" y="302219"/>
                  </a:moveTo>
                  <a:lnTo>
                    <a:pt x="1752873" y="302219"/>
                  </a:lnTo>
                </a:path>
                <a:path w="2236469" h="967105">
                  <a:moveTo>
                    <a:pt x="1994649" y="302219"/>
                  </a:moveTo>
                  <a:lnTo>
                    <a:pt x="2055093" y="302219"/>
                  </a:lnTo>
                </a:path>
                <a:path w="2236469" h="967105">
                  <a:moveTo>
                    <a:pt x="0" y="362663"/>
                  </a:moveTo>
                  <a:lnTo>
                    <a:pt x="120887" y="362663"/>
                  </a:lnTo>
                </a:path>
                <a:path w="2236469" h="967105">
                  <a:moveTo>
                    <a:pt x="181331" y="362663"/>
                  </a:moveTo>
                  <a:lnTo>
                    <a:pt x="241775" y="362663"/>
                  </a:lnTo>
                </a:path>
                <a:path w="2236469" h="967105">
                  <a:moveTo>
                    <a:pt x="362663" y="362663"/>
                  </a:moveTo>
                  <a:lnTo>
                    <a:pt x="423107" y="362663"/>
                  </a:lnTo>
                </a:path>
                <a:path w="2236469" h="967105">
                  <a:moveTo>
                    <a:pt x="604439" y="362663"/>
                  </a:moveTo>
                  <a:lnTo>
                    <a:pt x="725327" y="362663"/>
                  </a:lnTo>
                </a:path>
                <a:path w="2236469" h="967105">
                  <a:moveTo>
                    <a:pt x="906658" y="362663"/>
                  </a:moveTo>
                  <a:lnTo>
                    <a:pt x="1027546" y="362663"/>
                  </a:lnTo>
                </a:path>
                <a:path w="2236469" h="967105">
                  <a:moveTo>
                    <a:pt x="1087990" y="362663"/>
                  </a:moveTo>
                  <a:lnTo>
                    <a:pt x="1148434" y="362663"/>
                  </a:lnTo>
                </a:path>
                <a:path w="2236469" h="967105">
                  <a:moveTo>
                    <a:pt x="1208878" y="362663"/>
                  </a:moveTo>
                  <a:lnTo>
                    <a:pt x="1390210" y="362663"/>
                  </a:lnTo>
                </a:path>
                <a:path w="2236469" h="967105">
                  <a:moveTo>
                    <a:pt x="1631985" y="362663"/>
                  </a:moveTo>
                  <a:lnTo>
                    <a:pt x="1813317" y="362663"/>
                  </a:lnTo>
                </a:path>
                <a:path w="2236469" h="967105">
                  <a:moveTo>
                    <a:pt x="1873761" y="362663"/>
                  </a:moveTo>
                  <a:lnTo>
                    <a:pt x="2055093" y="362663"/>
                  </a:lnTo>
                </a:path>
                <a:path w="2236469" h="967105">
                  <a:moveTo>
                    <a:pt x="2115537" y="362663"/>
                  </a:moveTo>
                  <a:lnTo>
                    <a:pt x="2236424" y="362663"/>
                  </a:lnTo>
                </a:path>
                <a:path w="2236469" h="967105">
                  <a:moveTo>
                    <a:pt x="241775" y="423107"/>
                  </a:moveTo>
                  <a:lnTo>
                    <a:pt x="362663" y="423107"/>
                  </a:lnTo>
                </a:path>
                <a:path w="2236469" h="967105">
                  <a:moveTo>
                    <a:pt x="423107" y="423107"/>
                  </a:moveTo>
                  <a:lnTo>
                    <a:pt x="543995" y="423107"/>
                  </a:lnTo>
                </a:path>
                <a:path w="2236469" h="967105">
                  <a:moveTo>
                    <a:pt x="604439" y="423107"/>
                  </a:moveTo>
                  <a:lnTo>
                    <a:pt x="664883" y="423107"/>
                  </a:lnTo>
                </a:path>
                <a:path w="2236469" h="967105">
                  <a:moveTo>
                    <a:pt x="846214" y="423107"/>
                  </a:moveTo>
                  <a:lnTo>
                    <a:pt x="967102" y="423107"/>
                  </a:lnTo>
                </a:path>
                <a:path w="2236469" h="967105">
                  <a:moveTo>
                    <a:pt x="1087990" y="423107"/>
                  </a:moveTo>
                  <a:lnTo>
                    <a:pt x="1148434" y="423107"/>
                  </a:lnTo>
                </a:path>
                <a:path w="2236469" h="967105">
                  <a:moveTo>
                    <a:pt x="1208878" y="423107"/>
                  </a:moveTo>
                  <a:lnTo>
                    <a:pt x="1511097" y="423107"/>
                  </a:lnTo>
                </a:path>
                <a:path w="2236469" h="967105">
                  <a:moveTo>
                    <a:pt x="1631985" y="423107"/>
                  </a:moveTo>
                  <a:lnTo>
                    <a:pt x="1692429" y="423107"/>
                  </a:lnTo>
                </a:path>
                <a:path w="2236469" h="967105">
                  <a:moveTo>
                    <a:pt x="1752873" y="423107"/>
                  </a:moveTo>
                  <a:lnTo>
                    <a:pt x="1994649" y="423107"/>
                  </a:lnTo>
                </a:path>
                <a:path w="2236469" h="967105">
                  <a:moveTo>
                    <a:pt x="2175981" y="423107"/>
                  </a:moveTo>
                  <a:lnTo>
                    <a:pt x="2236424" y="423107"/>
                  </a:lnTo>
                </a:path>
                <a:path w="2236469" h="967105">
                  <a:moveTo>
                    <a:pt x="0" y="483551"/>
                  </a:moveTo>
                  <a:lnTo>
                    <a:pt x="423107" y="483551"/>
                  </a:lnTo>
                </a:path>
                <a:path w="2236469" h="967105">
                  <a:moveTo>
                    <a:pt x="483551" y="483551"/>
                  </a:moveTo>
                  <a:lnTo>
                    <a:pt x="543995" y="483551"/>
                  </a:lnTo>
                </a:path>
                <a:path w="2236469" h="967105">
                  <a:moveTo>
                    <a:pt x="604439" y="483551"/>
                  </a:moveTo>
                  <a:lnTo>
                    <a:pt x="785770" y="483551"/>
                  </a:lnTo>
                </a:path>
                <a:path w="2236469" h="967105">
                  <a:moveTo>
                    <a:pt x="1027546" y="483551"/>
                  </a:moveTo>
                  <a:lnTo>
                    <a:pt x="1087990" y="483551"/>
                  </a:lnTo>
                </a:path>
                <a:path w="2236469" h="967105">
                  <a:moveTo>
                    <a:pt x="1208878" y="483551"/>
                  </a:moveTo>
                  <a:lnTo>
                    <a:pt x="1269322" y="483551"/>
                  </a:lnTo>
                </a:path>
                <a:path w="2236469" h="967105">
                  <a:moveTo>
                    <a:pt x="1329766" y="483551"/>
                  </a:moveTo>
                  <a:lnTo>
                    <a:pt x="1390210" y="483551"/>
                  </a:lnTo>
                </a:path>
                <a:path w="2236469" h="967105">
                  <a:moveTo>
                    <a:pt x="1450654" y="483551"/>
                  </a:moveTo>
                  <a:lnTo>
                    <a:pt x="1571541" y="483551"/>
                  </a:lnTo>
                </a:path>
                <a:path w="2236469" h="967105">
                  <a:moveTo>
                    <a:pt x="1752873" y="483551"/>
                  </a:moveTo>
                  <a:lnTo>
                    <a:pt x="1873761" y="483551"/>
                  </a:lnTo>
                </a:path>
                <a:path w="2236469" h="967105">
                  <a:moveTo>
                    <a:pt x="1934205" y="483551"/>
                  </a:moveTo>
                  <a:lnTo>
                    <a:pt x="1994649" y="483551"/>
                  </a:lnTo>
                </a:path>
                <a:path w="2236469" h="967105">
                  <a:moveTo>
                    <a:pt x="2055093" y="483551"/>
                  </a:moveTo>
                  <a:lnTo>
                    <a:pt x="2236424" y="483551"/>
                  </a:lnTo>
                </a:path>
                <a:path w="2236469" h="967105">
                  <a:moveTo>
                    <a:pt x="0" y="543995"/>
                  </a:moveTo>
                  <a:lnTo>
                    <a:pt x="120887" y="543995"/>
                  </a:lnTo>
                </a:path>
                <a:path w="2236469" h="967105">
                  <a:moveTo>
                    <a:pt x="181331" y="543995"/>
                  </a:moveTo>
                  <a:lnTo>
                    <a:pt x="241775" y="543995"/>
                  </a:lnTo>
                </a:path>
                <a:path w="2236469" h="967105">
                  <a:moveTo>
                    <a:pt x="423107" y="543995"/>
                  </a:moveTo>
                  <a:lnTo>
                    <a:pt x="543995" y="543995"/>
                  </a:lnTo>
                </a:path>
                <a:path w="2236469" h="967105">
                  <a:moveTo>
                    <a:pt x="604439" y="543995"/>
                  </a:moveTo>
                  <a:lnTo>
                    <a:pt x="664883" y="543995"/>
                  </a:lnTo>
                </a:path>
                <a:path w="2236469" h="967105">
                  <a:moveTo>
                    <a:pt x="725327" y="543995"/>
                  </a:moveTo>
                  <a:lnTo>
                    <a:pt x="1027546" y="543995"/>
                  </a:lnTo>
                </a:path>
                <a:path w="2236469" h="967105">
                  <a:moveTo>
                    <a:pt x="1087990" y="543995"/>
                  </a:moveTo>
                  <a:lnTo>
                    <a:pt x="1269322" y="543995"/>
                  </a:lnTo>
                </a:path>
                <a:path w="2236469" h="967105">
                  <a:moveTo>
                    <a:pt x="1329766" y="543995"/>
                  </a:moveTo>
                  <a:lnTo>
                    <a:pt x="1450654" y="543995"/>
                  </a:lnTo>
                </a:path>
                <a:path w="2236469" h="967105">
                  <a:moveTo>
                    <a:pt x="1511097" y="543995"/>
                  </a:moveTo>
                  <a:lnTo>
                    <a:pt x="1631985" y="543995"/>
                  </a:lnTo>
                </a:path>
                <a:path w="2236469" h="967105">
                  <a:moveTo>
                    <a:pt x="1873761" y="543995"/>
                  </a:moveTo>
                  <a:lnTo>
                    <a:pt x="1934205" y="543995"/>
                  </a:lnTo>
                </a:path>
                <a:path w="2236469" h="967105">
                  <a:moveTo>
                    <a:pt x="2055093" y="543995"/>
                  </a:moveTo>
                  <a:lnTo>
                    <a:pt x="2115537" y="543995"/>
                  </a:lnTo>
                </a:path>
                <a:path w="2236469" h="967105">
                  <a:moveTo>
                    <a:pt x="0" y="604439"/>
                  </a:moveTo>
                  <a:lnTo>
                    <a:pt x="60443" y="604439"/>
                  </a:lnTo>
                </a:path>
                <a:path w="2236469" h="967105">
                  <a:moveTo>
                    <a:pt x="120887" y="604439"/>
                  </a:moveTo>
                  <a:lnTo>
                    <a:pt x="181331" y="604439"/>
                  </a:lnTo>
                </a:path>
                <a:path w="2236469" h="967105">
                  <a:moveTo>
                    <a:pt x="241775" y="604439"/>
                  </a:moveTo>
                  <a:lnTo>
                    <a:pt x="302219" y="604439"/>
                  </a:lnTo>
                </a:path>
                <a:path w="2236469" h="967105">
                  <a:moveTo>
                    <a:pt x="362663" y="604439"/>
                  </a:moveTo>
                  <a:lnTo>
                    <a:pt x="483551" y="604439"/>
                  </a:lnTo>
                </a:path>
                <a:path w="2236469" h="967105">
                  <a:moveTo>
                    <a:pt x="604439" y="604439"/>
                  </a:moveTo>
                  <a:lnTo>
                    <a:pt x="664883" y="604439"/>
                  </a:lnTo>
                </a:path>
                <a:path w="2236469" h="967105">
                  <a:moveTo>
                    <a:pt x="725327" y="604439"/>
                  </a:moveTo>
                  <a:lnTo>
                    <a:pt x="906658" y="604439"/>
                  </a:lnTo>
                </a:path>
                <a:path w="2236469" h="967105">
                  <a:moveTo>
                    <a:pt x="1208878" y="604439"/>
                  </a:moveTo>
                  <a:lnTo>
                    <a:pt x="1269322" y="604439"/>
                  </a:lnTo>
                </a:path>
                <a:path w="2236469" h="967105">
                  <a:moveTo>
                    <a:pt x="1329766" y="604439"/>
                  </a:moveTo>
                  <a:lnTo>
                    <a:pt x="1390210" y="604439"/>
                  </a:lnTo>
                </a:path>
                <a:path w="2236469" h="967105">
                  <a:moveTo>
                    <a:pt x="1571541" y="604439"/>
                  </a:moveTo>
                  <a:lnTo>
                    <a:pt x="1692429" y="604439"/>
                  </a:lnTo>
                </a:path>
                <a:path w="2236469" h="967105">
                  <a:moveTo>
                    <a:pt x="1752873" y="604439"/>
                  </a:moveTo>
                  <a:lnTo>
                    <a:pt x="1934205" y="604439"/>
                  </a:lnTo>
                </a:path>
                <a:path w="2236469" h="967105">
                  <a:moveTo>
                    <a:pt x="2055093" y="604439"/>
                  </a:moveTo>
                  <a:lnTo>
                    <a:pt x="2236424" y="604439"/>
                  </a:lnTo>
                </a:path>
                <a:path w="2236469" h="967105">
                  <a:moveTo>
                    <a:pt x="0" y="664883"/>
                  </a:moveTo>
                  <a:lnTo>
                    <a:pt x="60443" y="664883"/>
                  </a:lnTo>
                </a:path>
                <a:path w="2236469" h="967105">
                  <a:moveTo>
                    <a:pt x="241775" y="664883"/>
                  </a:moveTo>
                  <a:lnTo>
                    <a:pt x="362663" y="664883"/>
                  </a:lnTo>
                </a:path>
                <a:path w="2236469" h="967105">
                  <a:moveTo>
                    <a:pt x="483551" y="664883"/>
                  </a:moveTo>
                  <a:lnTo>
                    <a:pt x="664883" y="664883"/>
                  </a:lnTo>
                </a:path>
                <a:path w="2236469" h="967105">
                  <a:moveTo>
                    <a:pt x="785770" y="664883"/>
                  </a:moveTo>
                  <a:lnTo>
                    <a:pt x="846214" y="664883"/>
                  </a:lnTo>
                </a:path>
                <a:path w="2236469" h="967105">
                  <a:moveTo>
                    <a:pt x="967102" y="664883"/>
                  </a:moveTo>
                  <a:lnTo>
                    <a:pt x="1027546" y="664883"/>
                  </a:lnTo>
                </a:path>
                <a:path w="2236469" h="967105">
                  <a:moveTo>
                    <a:pt x="1269322" y="664883"/>
                  </a:moveTo>
                  <a:lnTo>
                    <a:pt x="1390210" y="664883"/>
                  </a:lnTo>
                </a:path>
                <a:path w="2236469" h="967105">
                  <a:moveTo>
                    <a:pt x="1571541" y="664883"/>
                  </a:moveTo>
                  <a:lnTo>
                    <a:pt x="1752873" y="664883"/>
                  </a:lnTo>
                </a:path>
                <a:path w="2236469" h="967105">
                  <a:moveTo>
                    <a:pt x="1813317" y="664883"/>
                  </a:moveTo>
                  <a:lnTo>
                    <a:pt x="1873761" y="664883"/>
                  </a:lnTo>
                </a:path>
                <a:path w="2236469" h="967105">
                  <a:moveTo>
                    <a:pt x="1934205" y="664883"/>
                  </a:moveTo>
                  <a:lnTo>
                    <a:pt x="1994649" y="664883"/>
                  </a:lnTo>
                </a:path>
                <a:path w="2236469" h="967105">
                  <a:moveTo>
                    <a:pt x="2115537" y="664883"/>
                  </a:moveTo>
                  <a:lnTo>
                    <a:pt x="2236424" y="664883"/>
                  </a:lnTo>
                </a:path>
                <a:path w="2236469" h="967105">
                  <a:moveTo>
                    <a:pt x="0" y="725327"/>
                  </a:moveTo>
                  <a:lnTo>
                    <a:pt x="60443" y="725327"/>
                  </a:lnTo>
                </a:path>
                <a:path w="2236469" h="967105">
                  <a:moveTo>
                    <a:pt x="120887" y="725327"/>
                  </a:moveTo>
                  <a:lnTo>
                    <a:pt x="725327" y="725327"/>
                  </a:lnTo>
                </a:path>
                <a:path w="2236469" h="967105">
                  <a:moveTo>
                    <a:pt x="846214" y="725327"/>
                  </a:moveTo>
                  <a:lnTo>
                    <a:pt x="906658" y="725327"/>
                  </a:lnTo>
                </a:path>
                <a:path w="2236469" h="967105">
                  <a:moveTo>
                    <a:pt x="1027546" y="725327"/>
                  </a:moveTo>
                  <a:lnTo>
                    <a:pt x="1087990" y="725327"/>
                  </a:lnTo>
                </a:path>
                <a:path w="2236469" h="967105">
                  <a:moveTo>
                    <a:pt x="1148434" y="725327"/>
                  </a:moveTo>
                  <a:lnTo>
                    <a:pt x="1208878" y="725327"/>
                  </a:lnTo>
                </a:path>
                <a:path w="2236469" h="967105">
                  <a:moveTo>
                    <a:pt x="1329766" y="725327"/>
                  </a:moveTo>
                  <a:lnTo>
                    <a:pt x="1450654" y="725327"/>
                  </a:lnTo>
                </a:path>
                <a:path w="2236469" h="967105">
                  <a:moveTo>
                    <a:pt x="1511097" y="725327"/>
                  </a:moveTo>
                  <a:lnTo>
                    <a:pt x="1994649" y="725327"/>
                  </a:lnTo>
                </a:path>
                <a:path w="2236469" h="967105">
                  <a:moveTo>
                    <a:pt x="2055093" y="725327"/>
                  </a:moveTo>
                  <a:lnTo>
                    <a:pt x="2115537" y="725327"/>
                  </a:lnTo>
                </a:path>
                <a:path w="2236469" h="967105">
                  <a:moveTo>
                    <a:pt x="2175981" y="725327"/>
                  </a:moveTo>
                  <a:lnTo>
                    <a:pt x="2236424" y="725327"/>
                  </a:lnTo>
                </a:path>
                <a:path w="2236469" h="967105">
                  <a:moveTo>
                    <a:pt x="483551" y="785770"/>
                  </a:moveTo>
                  <a:lnTo>
                    <a:pt x="543995" y="785770"/>
                  </a:lnTo>
                </a:path>
                <a:path w="2236469" h="967105">
                  <a:moveTo>
                    <a:pt x="664883" y="785770"/>
                  </a:moveTo>
                  <a:lnTo>
                    <a:pt x="906658" y="785770"/>
                  </a:lnTo>
                </a:path>
                <a:path w="2236469" h="967105">
                  <a:moveTo>
                    <a:pt x="967102" y="785770"/>
                  </a:moveTo>
                  <a:lnTo>
                    <a:pt x="1027546" y="785770"/>
                  </a:lnTo>
                </a:path>
                <a:path w="2236469" h="967105">
                  <a:moveTo>
                    <a:pt x="1087990" y="785770"/>
                  </a:moveTo>
                  <a:lnTo>
                    <a:pt x="1329766" y="785770"/>
                  </a:lnTo>
                </a:path>
                <a:path w="2236469" h="967105">
                  <a:moveTo>
                    <a:pt x="1390210" y="785770"/>
                  </a:moveTo>
                  <a:lnTo>
                    <a:pt x="1450654" y="785770"/>
                  </a:lnTo>
                </a:path>
                <a:path w="2236469" h="967105">
                  <a:moveTo>
                    <a:pt x="1571541" y="785770"/>
                  </a:moveTo>
                  <a:lnTo>
                    <a:pt x="1752873" y="785770"/>
                  </a:lnTo>
                </a:path>
                <a:path w="2236469" h="967105">
                  <a:moveTo>
                    <a:pt x="1934205" y="785770"/>
                  </a:moveTo>
                  <a:lnTo>
                    <a:pt x="2055093" y="785770"/>
                  </a:lnTo>
                </a:path>
                <a:path w="2236469" h="967105">
                  <a:moveTo>
                    <a:pt x="2115537" y="785770"/>
                  </a:moveTo>
                  <a:lnTo>
                    <a:pt x="2175981" y="785770"/>
                  </a:lnTo>
                </a:path>
                <a:path w="2236469" h="967105">
                  <a:moveTo>
                    <a:pt x="0" y="846214"/>
                  </a:moveTo>
                  <a:lnTo>
                    <a:pt x="423107" y="846214"/>
                  </a:lnTo>
                </a:path>
                <a:path w="2236469" h="967105">
                  <a:moveTo>
                    <a:pt x="543995" y="846214"/>
                  </a:moveTo>
                  <a:lnTo>
                    <a:pt x="725327" y="846214"/>
                  </a:lnTo>
                </a:path>
                <a:path w="2236469" h="967105">
                  <a:moveTo>
                    <a:pt x="906658" y="846214"/>
                  </a:moveTo>
                  <a:lnTo>
                    <a:pt x="967102" y="846214"/>
                  </a:lnTo>
                </a:path>
                <a:path w="2236469" h="967105">
                  <a:moveTo>
                    <a:pt x="1269322" y="846214"/>
                  </a:moveTo>
                  <a:lnTo>
                    <a:pt x="1390210" y="846214"/>
                  </a:lnTo>
                </a:path>
                <a:path w="2236469" h="967105">
                  <a:moveTo>
                    <a:pt x="1511097" y="846214"/>
                  </a:moveTo>
                  <a:lnTo>
                    <a:pt x="1571541" y="846214"/>
                  </a:lnTo>
                </a:path>
                <a:path w="2236469" h="967105">
                  <a:moveTo>
                    <a:pt x="1692429" y="846214"/>
                  </a:moveTo>
                  <a:lnTo>
                    <a:pt x="1752873" y="846214"/>
                  </a:lnTo>
                </a:path>
                <a:path w="2236469" h="967105">
                  <a:moveTo>
                    <a:pt x="1813317" y="846214"/>
                  </a:moveTo>
                  <a:lnTo>
                    <a:pt x="1873761" y="846214"/>
                  </a:lnTo>
                </a:path>
                <a:path w="2236469" h="967105">
                  <a:moveTo>
                    <a:pt x="1934205" y="846214"/>
                  </a:moveTo>
                  <a:lnTo>
                    <a:pt x="1994649" y="846214"/>
                  </a:lnTo>
                </a:path>
                <a:path w="2236469" h="967105">
                  <a:moveTo>
                    <a:pt x="2055093" y="846214"/>
                  </a:moveTo>
                  <a:lnTo>
                    <a:pt x="2236424" y="846214"/>
                  </a:lnTo>
                </a:path>
                <a:path w="2236469" h="967105">
                  <a:moveTo>
                    <a:pt x="0" y="906658"/>
                  </a:moveTo>
                  <a:lnTo>
                    <a:pt x="60443" y="906658"/>
                  </a:lnTo>
                </a:path>
                <a:path w="2236469" h="967105">
                  <a:moveTo>
                    <a:pt x="362663" y="906658"/>
                  </a:moveTo>
                  <a:lnTo>
                    <a:pt x="423107" y="906658"/>
                  </a:lnTo>
                </a:path>
                <a:path w="2236469" h="967105">
                  <a:moveTo>
                    <a:pt x="483551" y="906658"/>
                  </a:moveTo>
                  <a:lnTo>
                    <a:pt x="543995" y="906658"/>
                  </a:lnTo>
                </a:path>
                <a:path w="2236469" h="967105">
                  <a:moveTo>
                    <a:pt x="604439" y="906658"/>
                  </a:moveTo>
                  <a:lnTo>
                    <a:pt x="664883" y="906658"/>
                  </a:lnTo>
                </a:path>
                <a:path w="2236469" h="967105">
                  <a:moveTo>
                    <a:pt x="785770" y="906658"/>
                  </a:moveTo>
                  <a:lnTo>
                    <a:pt x="1027546" y="906658"/>
                  </a:lnTo>
                </a:path>
                <a:path w="2236469" h="967105">
                  <a:moveTo>
                    <a:pt x="1087990" y="906658"/>
                  </a:moveTo>
                  <a:lnTo>
                    <a:pt x="1148434" y="906658"/>
                  </a:lnTo>
                </a:path>
                <a:path w="2236469" h="967105">
                  <a:moveTo>
                    <a:pt x="1208878" y="906658"/>
                  </a:moveTo>
                  <a:lnTo>
                    <a:pt x="1329766" y="906658"/>
                  </a:lnTo>
                </a:path>
                <a:path w="2236469" h="967105">
                  <a:moveTo>
                    <a:pt x="1692429" y="906658"/>
                  </a:moveTo>
                  <a:lnTo>
                    <a:pt x="1752873" y="906658"/>
                  </a:lnTo>
                </a:path>
                <a:path w="2236469" h="967105">
                  <a:moveTo>
                    <a:pt x="1934205" y="906658"/>
                  </a:moveTo>
                  <a:lnTo>
                    <a:pt x="2055093" y="906658"/>
                  </a:lnTo>
                </a:path>
                <a:path w="2236469" h="967105">
                  <a:moveTo>
                    <a:pt x="2115537" y="906658"/>
                  </a:moveTo>
                  <a:lnTo>
                    <a:pt x="2236424" y="906658"/>
                  </a:lnTo>
                </a:path>
                <a:path w="2236469" h="967105">
                  <a:moveTo>
                    <a:pt x="0" y="967102"/>
                  </a:moveTo>
                  <a:lnTo>
                    <a:pt x="60443" y="967102"/>
                  </a:lnTo>
                </a:path>
              </a:pathLst>
            </a:custGeom>
            <a:ln w="60443">
              <a:solidFill>
                <a:srgbClr val="000000"/>
              </a:solidFill>
            </a:ln>
          </p:spPr>
          <p:txBody>
            <a:bodyPr wrap="square" lIns="0" tIns="0" rIns="0" bIns="0" rtlCol="0"/>
            <a:lstStyle/>
            <a:p>
              <a:endParaRPr/>
            </a:p>
          </p:txBody>
        </p:sp>
        <p:sp>
          <p:nvSpPr>
            <p:cNvPr id="37" name="object 37"/>
            <p:cNvSpPr/>
            <p:nvPr/>
          </p:nvSpPr>
          <p:spPr>
            <a:xfrm>
              <a:off x="12223054" y="2316586"/>
              <a:ext cx="181610" cy="60960"/>
            </a:xfrm>
            <a:custGeom>
              <a:avLst/>
              <a:gdLst/>
              <a:ahLst/>
              <a:cxnLst/>
              <a:rect l="l" t="t" r="r" b="b"/>
              <a:pathLst>
                <a:path w="181609" h="60960">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38" name="object 38"/>
            <p:cNvSpPr/>
            <p:nvPr/>
          </p:nvSpPr>
          <p:spPr>
            <a:xfrm>
              <a:off x="12102166" y="2346808"/>
              <a:ext cx="2236470" cy="60960"/>
            </a:xfrm>
            <a:custGeom>
              <a:avLst/>
              <a:gdLst/>
              <a:ahLst/>
              <a:cxnLst/>
              <a:rect l="l" t="t" r="r" b="b"/>
              <a:pathLst>
                <a:path w="2236469" h="60960">
                  <a:moveTo>
                    <a:pt x="362663" y="0"/>
                  </a:moveTo>
                  <a:lnTo>
                    <a:pt x="423107" y="0"/>
                  </a:lnTo>
                </a:path>
                <a:path w="2236469" h="60960">
                  <a:moveTo>
                    <a:pt x="483551" y="0"/>
                  </a:moveTo>
                  <a:lnTo>
                    <a:pt x="604439" y="0"/>
                  </a:lnTo>
                </a:path>
                <a:path w="2236469" h="60960">
                  <a:moveTo>
                    <a:pt x="664883" y="0"/>
                  </a:moveTo>
                  <a:lnTo>
                    <a:pt x="725327" y="0"/>
                  </a:lnTo>
                </a:path>
                <a:path w="2236469" h="60960">
                  <a:moveTo>
                    <a:pt x="785770" y="0"/>
                  </a:moveTo>
                  <a:lnTo>
                    <a:pt x="906658" y="0"/>
                  </a:lnTo>
                </a:path>
                <a:path w="2236469" h="60960">
                  <a:moveTo>
                    <a:pt x="1027546" y="0"/>
                  </a:moveTo>
                  <a:lnTo>
                    <a:pt x="1087990" y="0"/>
                  </a:lnTo>
                </a:path>
                <a:path w="2236469" h="60960">
                  <a:moveTo>
                    <a:pt x="1329766" y="0"/>
                  </a:moveTo>
                  <a:lnTo>
                    <a:pt x="1390210" y="0"/>
                  </a:lnTo>
                </a:path>
                <a:path w="2236469" h="60960">
                  <a:moveTo>
                    <a:pt x="1450654" y="0"/>
                  </a:moveTo>
                  <a:lnTo>
                    <a:pt x="1571541" y="0"/>
                  </a:lnTo>
                </a:path>
                <a:path w="2236469" h="60960">
                  <a:moveTo>
                    <a:pt x="1631985" y="0"/>
                  </a:moveTo>
                  <a:lnTo>
                    <a:pt x="1994649" y="0"/>
                  </a:lnTo>
                </a:path>
                <a:path w="2236469" h="60960">
                  <a:moveTo>
                    <a:pt x="2055093" y="0"/>
                  </a:moveTo>
                  <a:lnTo>
                    <a:pt x="2115537" y="0"/>
                  </a:lnTo>
                </a:path>
                <a:path w="2236469" h="60960">
                  <a:moveTo>
                    <a:pt x="2175981" y="0"/>
                  </a:moveTo>
                  <a:lnTo>
                    <a:pt x="2236424" y="0"/>
                  </a:lnTo>
                </a:path>
                <a:path w="2236469" h="60960">
                  <a:moveTo>
                    <a:pt x="0" y="60443"/>
                  </a:moveTo>
                  <a:lnTo>
                    <a:pt x="60443" y="60443"/>
                  </a:lnTo>
                </a:path>
              </a:pathLst>
            </a:custGeom>
            <a:ln w="60443">
              <a:solidFill>
                <a:srgbClr val="000000"/>
              </a:solidFill>
            </a:ln>
          </p:spPr>
          <p:txBody>
            <a:bodyPr wrap="square" lIns="0" tIns="0" rIns="0" bIns="0" rtlCol="0"/>
            <a:lstStyle/>
            <a:p>
              <a:endParaRPr/>
            </a:p>
          </p:txBody>
        </p:sp>
        <p:sp>
          <p:nvSpPr>
            <p:cNvPr id="39" name="object 39"/>
            <p:cNvSpPr/>
            <p:nvPr/>
          </p:nvSpPr>
          <p:spPr>
            <a:xfrm>
              <a:off x="12223054" y="2377030"/>
              <a:ext cx="181610" cy="60960"/>
            </a:xfrm>
            <a:custGeom>
              <a:avLst/>
              <a:gdLst/>
              <a:ahLst/>
              <a:cxnLst/>
              <a:rect l="l" t="t" r="r" b="b"/>
              <a:pathLst>
                <a:path w="181609" h="60960">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40" name="object 40"/>
            <p:cNvSpPr/>
            <p:nvPr/>
          </p:nvSpPr>
          <p:spPr>
            <a:xfrm>
              <a:off x="12102166" y="2407252"/>
              <a:ext cx="2236470" cy="60960"/>
            </a:xfrm>
            <a:custGeom>
              <a:avLst/>
              <a:gdLst/>
              <a:ahLst/>
              <a:cxnLst/>
              <a:rect l="l" t="t" r="r" b="b"/>
              <a:pathLst>
                <a:path w="2236469" h="60960">
                  <a:moveTo>
                    <a:pt x="362663" y="0"/>
                  </a:moveTo>
                  <a:lnTo>
                    <a:pt x="423107" y="0"/>
                  </a:lnTo>
                </a:path>
                <a:path w="2236469" h="60960">
                  <a:moveTo>
                    <a:pt x="483551" y="0"/>
                  </a:moveTo>
                  <a:lnTo>
                    <a:pt x="664883" y="0"/>
                  </a:lnTo>
                </a:path>
                <a:path w="2236469" h="60960">
                  <a:moveTo>
                    <a:pt x="725327" y="0"/>
                  </a:moveTo>
                  <a:lnTo>
                    <a:pt x="785770" y="0"/>
                  </a:lnTo>
                </a:path>
                <a:path w="2236469" h="60960">
                  <a:moveTo>
                    <a:pt x="846214" y="0"/>
                  </a:moveTo>
                  <a:lnTo>
                    <a:pt x="967102" y="0"/>
                  </a:lnTo>
                </a:path>
                <a:path w="2236469" h="60960">
                  <a:moveTo>
                    <a:pt x="1087990" y="0"/>
                  </a:moveTo>
                  <a:lnTo>
                    <a:pt x="1269322" y="0"/>
                  </a:lnTo>
                </a:path>
                <a:path w="2236469" h="60960">
                  <a:moveTo>
                    <a:pt x="1329766" y="0"/>
                  </a:moveTo>
                  <a:lnTo>
                    <a:pt x="1511097" y="0"/>
                  </a:lnTo>
                </a:path>
                <a:path w="2236469" h="60960">
                  <a:moveTo>
                    <a:pt x="1571541" y="0"/>
                  </a:moveTo>
                  <a:lnTo>
                    <a:pt x="1692429" y="0"/>
                  </a:lnTo>
                </a:path>
                <a:path w="2236469" h="60960">
                  <a:moveTo>
                    <a:pt x="1752873" y="0"/>
                  </a:moveTo>
                  <a:lnTo>
                    <a:pt x="1873761" y="0"/>
                  </a:lnTo>
                </a:path>
                <a:path w="2236469" h="60960">
                  <a:moveTo>
                    <a:pt x="1934205" y="0"/>
                  </a:moveTo>
                  <a:lnTo>
                    <a:pt x="2055093" y="0"/>
                  </a:lnTo>
                </a:path>
                <a:path w="2236469" h="60960">
                  <a:moveTo>
                    <a:pt x="2115537" y="0"/>
                  </a:moveTo>
                  <a:lnTo>
                    <a:pt x="2236424" y="0"/>
                  </a:lnTo>
                </a:path>
                <a:path w="2236469" h="60960">
                  <a:moveTo>
                    <a:pt x="0" y="60443"/>
                  </a:moveTo>
                  <a:lnTo>
                    <a:pt x="60443" y="60443"/>
                  </a:lnTo>
                </a:path>
              </a:pathLst>
            </a:custGeom>
            <a:ln w="60443">
              <a:solidFill>
                <a:srgbClr val="000000"/>
              </a:solidFill>
            </a:ln>
          </p:spPr>
          <p:txBody>
            <a:bodyPr wrap="square" lIns="0" tIns="0" rIns="0" bIns="0" rtlCol="0"/>
            <a:lstStyle/>
            <a:p>
              <a:endParaRPr/>
            </a:p>
          </p:txBody>
        </p:sp>
        <p:sp>
          <p:nvSpPr>
            <p:cNvPr id="41" name="object 41"/>
            <p:cNvSpPr/>
            <p:nvPr/>
          </p:nvSpPr>
          <p:spPr>
            <a:xfrm>
              <a:off x="12223054" y="2437474"/>
              <a:ext cx="181610" cy="60960"/>
            </a:xfrm>
            <a:custGeom>
              <a:avLst/>
              <a:gdLst/>
              <a:ahLst/>
              <a:cxnLst/>
              <a:rect l="l" t="t" r="r" b="b"/>
              <a:pathLst>
                <a:path w="181609" h="60960">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42" name="object 42"/>
            <p:cNvSpPr/>
            <p:nvPr/>
          </p:nvSpPr>
          <p:spPr>
            <a:xfrm>
              <a:off x="12102166" y="2467696"/>
              <a:ext cx="2236470" cy="121285"/>
            </a:xfrm>
            <a:custGeom>
              <a:avLst/>
              <a:gdLst/>
              <a:ahLst/>
              <a:cxnLst/>
              <a:rect l="l" t="t" r="r" b="b"/>
              <a:pathLst>
                <a:path w="2236469" h="121285">
                  <a:moveTo>
                    <a:pt x="362663" y="0"/>
                  </a:moveTo>
                  <a:lnTo>
                    <a:pt x="423107" y="0"/>
                  </a:lnTo>
                </a:path>
                <a:path w="2236469" h="121285">
                  <a:moveTo>
                    <a:pt x="483551" y="0"/>
                  </a:moveTo>
                  <a:lnTo>
                    <a:pt x="543995" y="0"/>
                  </a:lnTo>
                </a:path>
                <a:path w="2236469" h="121285">
                  <a:moveTo>
                    <a:pt x="725327" y="0"/>
                  </a:moveTo>
                  <a:lnTo>
                    <a:pt x="967102" y="0"/>
                  </a:lnTo>
                </a:path>
                <a:path w="2236469" h="121285">
                  <a:moveTo>
                    <a:pt x="1027546" y="0"/>
                  </a:moveTo>
                  <a:lnTo>
                    <a:pt x="1148434" y="0"/>
                  </a:lnTo>
                </a:path>
                <a:path w="2236469" h="121285">
                  <a:moveTo>
                    <a:pt x="1329766" y="0"/>
                  </a:moveTo>
                  <a:lnTo>
                    <a:pt x="1390210" y="0"/>
                  </a:lnTo>
                </a:path>
                <a:path w="2236469" h="121285">
                  <a:moveTo>
                    <a:pt x="1450654" y="0"/>
                  </a:moveTo>
                  <a:lnTo>
                    <a:pt x="1511097" y="0"/>
                  </a:lnTo>
                </a:path>
                <a:path w="2236469" h="121285">
                  <a:moveTo>
                    <a:pt x="2055093" y="0"/>
                  </a:moveTo>
                  <a:lnTo>
                    <a:pt x="2236424" y="0"/>
                  </a:lnTo>
                </a:path>
                <a:path w="2236469" h="121285">
                  <a:moveTo>
                    <a:pt x="0" y="60443"/>
                  </a:moveTo>
                  <a:lnTo>
                    <a:pt x="60443" y="60443"/>
                  </a:lnTo>
                </a:path>
                <a:path w="2236469" h="121285">
                  <a:moveTo>
                    <a:pt x="362663" y="60443"/>
                  </a:moveTo>
                  <a:lnTo>
                    <a:pt x="423107" y="60443"/>
                  </a:lnTo>
                </a:path>
                <a:path w="2236469" h="121285">
                  <a:moveTo>
                    <a:pt x="543995" y="60443"/>
                  </a:moveTo>
                  <a:lnTo>
                    <a:pt x="664883" y="60443"/>
                  </a:lnTo>
                </a:path>
                <a:path w="2236469" h="121285">
                  <a:moveTo>
                    <a:pt x="846214" y="60443"/>
                  </a:moveTo>
                  <a:lnTo>
                    <a:pt x="906658" y="60443"/>
                  </a:lnTo>
                </a:path>
                <a:path w="2236469" h="121285">
                  <a:moveTo>
                    <a:pt x="967102" y="60443"/>
                  </a:moveTo>
                  <a:lnTo>
                    <a:pt x="1027546" y="60443"/>
                  </a:lnTo>
                </a:path>
                <a:path w="2236469" h="121285">
                  <a:moveTo>
                    <a:pt x="1087990" y="60443"/>
                  </a:moveTo>
                  <a:lnTo>
                    <a:pt x="1208878" y="60443"/>
                  </a:lnTo>
                </a:path>
                <a:path w="2236469" h="121285">
                  <a:moveTo>
                    <a:pt x="1269322" y="60443"/>
                  </a:moveTo>
                  <a:lnTo>
                    <a:pt x="1329766" y="60443"/>
                  </a:lnTo>
                </a:path>
                <a:path w="2236469" h="121285">
                  <a:moveTo>
                    <a:pt x="1692429" y="60443"/>
                  </a:moveTo>
                  <a:lnTo>
                    <a:pt x="1873761" y="60443"/>
                  </a:lnTo>
                </a:path>
                <a:path w="2236469" h="121285">
                  <a:moveTo>
                    <a:pt x="1934205" y="60443"/>
                  </a:moveTo>
                  <a:lnTo>
                    <a:pt x="1994649" y="60443"/>
                  </a:lnTo>
                </a:path>
                <a:path w="2236469" h="121285">
                  <a:moveTo>
                    <a:pt x="2175981" y="60443"/>
                  </a:moveTo>
                  <a:lnTo>
                    <a:pt x="2236424" y="60443"/>
                  </a:lnTo>
                </a:path>
                <a:path w="2236469" h="121285">
                  <a:moveTo>
                    <a:pt x="0" y="120887"/>
                  </a:moveTo>
                  <a:lnTo>
                    <a:pt x="423107" y="120887"/>
                  </a:lnTo>
                </a:path>
                <a:path w="2236469" h="121285">
                  <a:moveTo>
                    <a:pt x="483551" y="120887"/>
                  </a:moveTo>
                  <a:lnTo>
                    <a:pt x="543995" y="120887"/>
                  </a:lnTo>
                </a:path>
                <a:path w="2236469" h="121285">
                  <a:moveTo>
                    <a:pt x="725327" y="120887"/>
                  </a:moveTo>
                  <a:lnTo>
                    <a:pt x="846214" y="120887"/>
                  </a:lnTo>
                </a:path>
                <a:path w="2236469" h="121285">
                  <a:moveTo>
                    <a:pt x="906658" y="120887"/>
                  </a:moveTo>
                  <a:lnTo>
                    <a:pt x="967102" y="120887"/>
                  </a:lnTo>
                </a:path>
                <a:path w="2236469" h="121285">
                  <a:moveTo>
                    <a:pt x="1027546" y="120887"/>
                  </a:moveTo>
                  <a:lnTo>
                    <a:pt x="1087990" y="120887"/>
                  </a:lnTo>
                </a:path>
                <a:path w="2236469" h="121285">
                  <a:moveTo>
                    <a:pt x="1208878" y="120887"/>
                  </a:moveTo>
                  <a:lnTo>
                    <a:pt x="1269322" y="120887"/>
                  </a:lnTo>
                </a:path>
                <a:path w="2236469" h="121285">
                  <a:moveTo>
                    <a:pt x="1329766" y="120887"/>
                  </a:moveTo>
                  <a:lnTo>
                    <a:pt x="1390210" y="120887"/>
                  </a:lnTo>
                </a:path>
                <a:path w="2236469" h="121285">
                  <a:moveTo>
                    <a:pt x="1511097" y="120887"/>
                  </a:moveTo>
                  <a:lnTo>
                    <a:pt x="1631985" y="120887"/>
                  </a:lnTo>
                </a:path>
                <a:path w="2236469" h="121285">
                  <a:moveTo>
                    <a:pt x="1752873" y="120887"/>
                  </a:moveTo>
                  <a:lnTo>
                    <a:pt x="1873761" y="120887"/>
                  </a:lnTo>
                </a:path>
                <a:path w="2236469" h="121285">
                  <a:moveTo>
                    <a:pt x="1934205" y="120887"/>
                  </a:moveTo>
                  <a:lnTo>
                    <a:pt x="2236424" y="120887"/>
                  </a:lnTo>
                </a:path>
              </a:pathLst>
            </a:custGeom>
            <a:ln w="60443">
              <a:solidFill>
                <a:srgbClr val="000000"/>
              </a:solidFill>
            </a:ln>
          </p:spPr>
          <p:txBody>
            <a:bodyPr wrap="square" lIns="0" tIns="0" rIns="0" bIns="0" rtlCol="0"/>
            <a:lstStyle/>
            <a:p>
              <a:endParaRPr/>
            </a:p>
          </p:txBody>
        </p:sp>
      </p:grpSp>
      <p:sp>
        <p:nvSpPr>
          <p:cNvPr id="43" name="object 43"/>
          <p:cNvSpPr/>
          <p:nvPr/>
        </p:nvSpPr>
        <p:spPr>
          <a:xfrm>
            <a:off x="12948381" y="412603"/>
            <a:ext cx="60960" cy="0"/>
          </a:xfrm>
          <a:custGeom>
            <a:avLst/>
            <a:gdLst/>
            <a:ahLst/>
            <a:cxnLst/>
            <a:rect l="l" t="t" r="r" b="b"/>
            <a:pathLst>
              <a:path w="60959">
                <a:moveTo>
                  <a:pt x="0" y="0"/>
                </a:moveTo>
                <a:lnTo>
                  <a:pt x="60443" y="0"/>
                </a:lnTo>
              </a:path>
            </a:pathLst>
          </a:custGeom>
          <a:ln w="60443">
            <a:solidFill>
              <a:srgbClr val="000000"/>
            </a:solidFill>
          </a:ln>
        </p:spPr>
        <p:txBody>
          <a:bodyPr wrap="square" lIns="0" tIns="0" rIns="0" bIns="0" rtlCol="0"/>
          <a:lstStyle/>
          <a:p>
            <a:endParaRPr/>
          </a:p>
        </p:txBody>
      </p:sp>
      <p:grpSp>
        <p:nvGrpSpPr>
          <p:cNvPr id="44" name="object 44"/>
          <p:cNvGrpSpPr/>
          <p:nvPr/>
        </p:nvGrpSpPr>
        <p:grpSpPr>
          <a:xfrm>
            <a:off x="13915483" y="382381"/>
            <a:ext cx="423545" cy="423545"/>
            <a:chOff x="13915483" y="382381"/>
            <a:chExt cx="423545" cy="423545"/>
          </a:xfrm>
        </p:grpSpPr>
        <p:sp>
          <p:nvSpPr>
            <p:cNvPr id="45" name="object 45"/>
            <p:cNvSpPr/>
            <p:nvPr/>
          </p:nvSpPr>
          <p:spPr>
            <a:xfrm>
              <a:off x="13915483" y="412603"/>
              <a:ext cx="423545" cy="121285"/>
            </a:xfrm>
            <a:custGeom>
              <a:avLst/>
              <a:gdLst/>
              <a:ahLst/>
              <a:cxnLst/>
              <a:rect l="l" t="t" r="r" b="b"/>
              <a:pathLst>
                <a:path w="423544" h="121284">
                  <a:moveTo>
                    <a:pt x="0" y="0"/>
                  </a:moveTo>
                  <a:lnTo>
                    <a:pt x="423107" y="0"/>
                  </a:lnTo>
                </a:path>
                <a:path w="423544" h="121284">
                  <a:moveTo>
                    <a:pt x="0" y="60443"/>
                  </a:moveTo>
                  <a:lnTo>
                    <a:pt x="60443" y="60443"/>
                  </a:lnTo>
                </a:path>
                <a:path w="423544" h="121284">
                  <a:moveTo>
                    <a:pt x="362663" y="60443"/>
                  </a:moveTo>
                  <a:lnTo>
                    <a:pt x="423107" y="60443"/>
                  </a:lnTo>
                </a:path>
                <a:path w="423544" h="121284">
                  <a:moveTo>
                    <a:pt x="0" y="120887"/>
                  </a:moveTo>
                  <a:lnTo>
                    <a:pt x="60443" y="120887"/>
                  </a:lnTo>
                </a:path>
              </a:pathLst>
            </a:custGeom>
            <a:ln w="60443">
              <a:solidFill>
                <a:srgbClr val="000000"/>
              </a:solidFill>
            </a:ln>
          </p:spPr>
          <p:txBody>
            <a:bodyPr wrap="square" lIns="0" tIns="0" rIns="0" bIns="0" rtlCol="0"/>
            <a:lstStyle/>
            <a:p>
              <a:endParaRPr/>
            </a:p>
          </p:txBody>
        </p:sp>
        <p:sp>
          <p:nvSpPr>
            <p:cNvPr id="46" name="object 46"/>
            <p:cNvSpPr/>
            <p:nvPr/>
          </p:nvSpPr>
          <p:spPr>
            <a:xfrm>
              <a:off x="14036371" y="503269"/>
              <a:ext cx="181610" cy="60960"/>
            </a:xfrm>
            <a:custGeom>
              <a:avLst/>
              <a:gdLst/>
              <a:ahLst/>
              <a:cxnLst/>
              <a:rect l="l" t="t" r="r" b="b"/>
              <a:pathLst>
                <a:path w="181609" h="60959">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47" name="object 47"/>
            <p:cNvSpPr/>
            <p:nvPr/>
          </p:nvSpPr>
          <p:spPr>
            <a:xfrm>
              <a:off x="13915483" y="533491"/>
              <a:ext cx="423545" cy="60960"/>
            </a:xfrm>
            <a:custGeom>
              <a:avLst/>
              <a:gdLst/>
              <a:ahLst/>
              <a:cxnLst/>
              <a:rect l="l" t="t" r="r" b="b"/>
              <a:pathLst>
                <a:path w="423544" h="60959">
                  <a:moveTo>
                    <a:pt x="362663" y="0"/>
                  </a:moveTo>
                  <a:lnTo>
                    <a:pt x="423107" y="0"/>
                  </a:lnTo>
                </a:path>
                <a:path w="423544" h="60959">
                  <a:moveTo>
                    <a:pt x="0" y="60443"/>
                  </a:moveTo>
                  <a:lnTo>
                    <a:pt x="60443" y="60443"/>
                  </a:lnTo>
                </a:path>
              </a:pathLst>
            </a:custGeom>
            <a:ln w="60443">
              <a:solidFill>
                <a:srgbClr val="000000"/>
              </a:solidFill>
            </a:ln>
          </p:spPr>
          <p:txBody>
            <a:bodyPr wrap="square" lIns="0" tIns="0" rIns="0" bIns="0" rtlCol="0"/>
            <a:lstStyle/>
            <a:p>
              <a:endParaRPr/>
            </a:p>
          </p:txBody>
        </p:sp>
        <p:sp>
          <p:nvSpPr>
            <p:cNvPr id="48" name="object 48"/>
            <p:cNvSpPr/>
            <p:nvPr/>
          </p:nvSpPr>
          <p:spPr>
            <a:xfrm>
              <a:off x="14036371" y="563712"/>
              <a:ext cx="181610" cy="60960"/>
            </a:xfrm>
            <a:custGeom>
              <a:avLst/>
              <a:gdLst/>
              <a:ahLst/>
              <a:cxnLst/>
              <a:rect l="l" t="t" r="r" b="b"/>
              <a:pathLst>
                <a:path w="181609" h="60959">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49" name="object 49"/>
            <p:cNvSpPr/>
            <p:nvPr/>
          </p:nvSpPr>
          <p:spPr>
            <a:xfrm>
              <a:off x="13915483" y="593934"/>
              <a:ext cx="423545" cy="60960"/>
            </a:xfrm>
            <a:custGeom>
              <a:avLst/>
              <a:gdLst/>
              <a:ahLst/>
              <a:cxnLst/>
              <a:rect l="l" t="t" r="r" b="b"/>
              <a:pathLst>
                <a:path w="423544" h="60959">
                  <a:moveTo>
                    <a:pt x="362663" y="0"/>
                  </a:moveTo>
                  <a:lnTo>
                    <a:pt x="423107" y="0"/>
                  </a:lnTo>
                </a:path>
                <a:path w="423544" h="60959">
                  <a:moveTo>
                    <a:pt x="0" y="60443"/>
                  </a:moveTo>
                  <a:lnTo>
                    <a:pt x="60443" y="60443"/>
                  </a:lnTo>
                </a:path>
              </a:pathLst>
            </a:custGeom>
            <a:ln w="60443">
              <a:solidFill>
                <a:srgbClr val="000000"/>
              </a:solidFill>
            </a:ln>
          </p:spPr>
          <p:txBody>
            <a:bodyPr wrap="square" lIns="0" tIns="0" rIns="0" bIns="0" rtlCol="0"/>
            <a:lstStyle/>
            <a:p>
              <a:endParaRPr/>
            </a:p>
          </p:txBody>
        </p:sp>
        <p:sp>
          <p:nvSpPr>
            <p:cNvPr id="50" name="object 50"/>
            <p:cNvSpPr/>
            <p:nvPr/>
          </p:nvSpPr>
          <p:spPr>
            <a:xfrm>
              <a:off x="14036371" y="624156"/>
              <a:ext cx="181610" cy="60960"/>
            </a:xfrm>
            <a:custGeom>
              <a:avLst/>
              <a:gdLst/>
              <a:ahLst/>
              <a:cxnLst/>
              <a:rect l="l" t="t" r="r" b="b"/>
              <a:pathLst>
                <a:path w="181609" h="60959">
                  <a:moveTo>
                    <a:pt x="0" y="0"/>
                  </a:moveTo>
                  <a:lnTo>
                    <a:pt x="181331" y="0"/>
                  </a:lnTo>
                  <a:lnTo>
                    <a:pt x="181331" y="60443"/>
                  </a:lnTo>
                  <a:lnTo>
                    <a:pt x="0" y="60443"/>
                  </a:lnTo>
                  <a:lnTo>
                    <a:pt x="0" y="0"/>
                  </a:lnTo>
                  <a:close/>
                </a:path>
              </a:pathLst>
            </a:custGeom>
            <a:solidFill>
              <a:srgbClr val="000000"/>
            </a:solidFill>
          </p:spPr>
          <p:txBody>
            <a:bodyPr wrap="square" lIns="0" tIns="0" rIns="0" bIns="0" rtlCol="0"/>
            <a:lstStyle/>
            <a:p>
              <a:endParaRPr/>
            </a:p>
          </p:txBody>
        </p:sp>
        <p:sp>
          <p:nvSpPr>
            <p:cNvPr id="51" name="object 51"/>
            <p:cNvSpPr/>
            <p:nvPr/>
          </p:nvSpPr>
          <p:spPr>
            <a:xfrm>
              <a:off x="13915483" y="654378"/>
              <a:ext cx="423545" cy="121285"/>
            </a:xfrm>
            <a:custGeom>
              <a:avLst/>
              <a:gdLst/>
              <a:ahLst/>
              <a:cxnLst/>
              <a:rect l="l" t="t" r="r" b="b"/>
              <a:pathLst>
                <a:path w="423544" h="121284">
                  <a:moveTo>
                    <a:pt x="362663" y="0"/>
                  </a:moveTo>
                  <a:lnTo>
                    <a:pt x="423107" y="0"/>
                  </a:lnTo>
                </a:path>
                <a:path w="423544" h="121284">
                  <a:moveTo>
                    <a:pt x="0" y="60443"/>
                  </a:moveTo>
                  <a:lnTo>
                    <a:pt x="60443" y="60443"/>
                  </a:lnTo>
                </a:path>
                <a:path w="423544" h="121284">
                  <a:moveTo>
                    <a:pt x="362663" y="60443"/>
                  </a:moveTo>
                  <a:lnTo>
                    <a:pt x="423107" y="60443"/>
                  </a:lnTo>
                </a:path>
                <a:path w="423544" h="121284">
                  <a:moveTo>
                    <a:pt x="0" y="120887"/>
                  </a:moveTo>
                  <a:lnTo>
                    <a:pt x="423107" y="120887"/>
                  </a:lnTo>
                </a:path>
              </a:pathLst>
            </a:custGeom>
            <a:ln w="60443">
              <a:solidFill>
                <a:srgbClr val="000000"/>
              </a:solidFill>
            </a:ln>
          </p:spPr>
          <p:txBody>
            <a:bodyPr wrap="square" lIns="0" tIns="0" rIns="0" bIns="0" rtlCol="0"/>
            <a:lstStyle/>
            <a:p>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1" name="Retângulo: Cantos Arredondados 370">
            <a:extLst>
              <a:ext uri="{FF2B5EF4-FFF2-40B4-BE49-F238E27FC236}">
                <a16:creationId xmlns:a16="http://schemas.microsoft.com/office/drawing/2014/main" id="{7913F872-F097-7AB4-B204-2FD1936CA95D}"/>
              </a:ext>
            </a:extLst>
          </p:cNvPr>
          <p:cNvSpPr/>
          <p:nvPr/>
        </p:nvSpPr>
        <p:spPr>
          <a:xfrm>
            <a:off x="10591800" y="5219700"/>
            <a:ext cx="3657600" cy="2819400"/>
          </a:xfrm>
          <a:prstGeom prst="round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p:nvPr/>
        </p:nvSpPr>
        <p:spPr>
          <a:xfrm>
            <a:off x="12198783" y="671406"/>
            <a:ext cx="408305" cy="0"/>
          </a:xfrm>
          <a:custGeom>
            <a:avLst/>
            <a:gdLst/>
            <a:ahLst/>
            <a:cxnLst/>
            <a:rect l="l" t="t" r="r" b="b"/>
            <a:pathLst>
              <a:path w="408304">
                <a:moveTo>
                  <a:pt x="0" y="0"/>
                </a:moveTo>
                <a:lnTo>
                  <a:pt x="407978" y="0"/>
                </a:lnTo>
              </a:path>
            </a:pathLst>
          </a:custGeom>
          <a:ln w="58282">
            <a:solidFill>
              <a:srgbClr val="000000"/>
            </a:solidFill>
          </a:ln>
        </p:spPr>
        <p:txBody>
          <a:bodyPr wrap="square" lIns="0" tIns="0" rIns="0" bIns="0" rtlCol="0"/>
          <a:lstStyle/>
          <a:p>
            <a:endParaRPr/>
          </a:p>
        </p:txBody>
      </p:sp>
      <p:sp>
        <p:nvSpPr>
          <p:cNvPr id="3" name="object 3"/>
          <p:cNvSpPr/>
          <p:nvPr/>
        </p:nvSpPr>
        <p:spPr>
          <a:xfrm>
            <a:off x="12665044" y="671406"/>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4" name="object 4"/>
          <p:cNvSpPr/>
          <p:nvPr/>
        </p:nvSpPr>
        <p:spPr>
          <a:xfrm>
            <a:off x="12898176" y="671406"/>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5" name="object 5"/>
          <p:cNvSpPr/>
          <p:nvPr/>
        </p:nvSpPr>
        <p:spPr>
          <a:xfrm>
            <a:off x="13481003" y="671406"/>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6" name="object 6"/>
          <p:cNvSpPr/>
          <p:nvPr/>
        </p:nvSpPr>
        <p:spPr>
          <a:xfrm>
            <a:off x="13655851" y="671406"/>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7" name="object 7"/>
          <p:cNvSpPr/>
          <p:nvPr/>
        </p:nvSpPr>
        <p:spPr>
          <a:xfrm>
            <a:off x="13947264" y="671406"/>
            <a:ext cx="408305" cy="0"/>
          </a:xfrm>
          <a:custGeom>
            <a:avLst/>
            <a:gdLst/>
            <a:ahLst/>
            <a:cxnLst/>
            <a:rect l="l" t="t" r="r" b="b"/>
            <a:pathLst>
              <a:path w="408305">
                <a:moveTo>
                  <a:pt x="0" y="0"/>
                </a:moveTo>
                <a:lnTo>
                  <a:pt x="407978" y="0"/>
                </a:lnTo>
              </a:path>
            </a:pathLst>
          </a:custGeom>
          <a:ln w="58282">
            <a:solidFill>
              <a:srgbClr val="000000"/>
            </a:solidFill>
          </a:ln>
        </p:spPr>
        <p:txBody>
          <a:bodyPr wrap="square" lIns="0" tIns="0" rIns="0" bIns="0" rtlCol="0"/>
          <a:lstStyle/>
          <a:p>
            <a:endParaRPr/>
          </a:p>
        </p:txBody>
      </p:sp>
      <p:sp>
        <p:nvSpPr>
          <p:cNvPr id="8" name="object 8"/>
          <p:cNvSpPr/>
          <p:nvPr/>
        </p:nvSpPr>
        <p:spPr>
          <a:xfrm>
            <a:off x="12198783" y="72968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9" name="object 9"/>
          <p:cNvSpPr/>
          <p:nvPr/>
        </p:nvSpPr>
        <p:spPr>
          <a:xfrm>
            <a:off x="12548479" y="72968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0" name="object 10"/>
          <p:cNvSpPr/>
          <p:nvPr/>
        </p:nvSpPr>
        <p:spPr>
          <a:xfrm>
            <a:off x="12839893" y="729689"/>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11" name="object 11"/>
          <p:cNvSpPr/>
          <p:nvPr/>
        </p:nvSpPr>
        <p:spPr>
          <a:xfrm>
            <a:off x="13189588" y="729689"/>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2" name="object 12"/>
          <p:cNvSpPr/>
          <p:nvPr/>
        </p:nvSpPr>
        <p:spPr>
          <a:xfrm>
            <a:off x="13481003" y="72968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3" name="object 13"/>
          <p:cNvSpPr/>
          <p:nvPr/>
        </p:nvSpPr>
        <p:spPr>
          <a:xfrm>
            <a:off x="13597568" y="72968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4" name="object 14"/>
          <p:cNvSpPr/>
          <p:nvPr/>
        </p:nvSpPr>
        <p:spPr>
          <a:xfrm>
            <a:off x="13830699" y="72968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5" name="object 15"/>
          <p:cNvSpPr/>
          <p:nvPr/>
        </p:nvSpPr>
        <p:spPr>
          <a:xfrm>
            <a:off x="13947264" y="72968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6" name="object 16"/>
          <p:cNvSpPr/>
          <p:nvPr/>
        </p:nvSpPr>
        <p:spPr>
          <a:xfrm>
            <a:off x="14296961" y="72968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7" name="object 17"/>
          <p:cNvSpPr/>
          <p:nvPr/>
        </p:nvSpPr>
        <p:spPr>
          <a:xfrm>
            <a:off x="12198783" y="78797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8" name="object 18"/>
          <p:cNvSpPr/>
          <p:nvPr/>
        </p:nvSpPr>
        <p:spPr>
          <a:xfrm>
            <a:off x="12315349" y="758830"/>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19" name="object 19"/>
          <p:cNvSpPr/>
          <p:nvPr/>
        </p:nvSpPr>
        <p:spPr>
          <a:xfrm>
            <a:off x="12548479" y="78797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0" name="object 20"/>
          <p:cNvSpPr/>
          <p:nvPr/>
        </p:nvSpPr>
        <p:spPr>
          <a:xfrm>
            <a:off x="12956458" y="787971"/>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1" name="object 21"/>
          <p:cNvSpPr/>
          <p:nvPr/>
        </p:nvSpPr>
        <p:spPr>
          <a:xfrm>
            <a:off x="13189588" y="78797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2" name="object 22"/>
          <p:cNvSpPr/>
          <p:nvPr/>
        </p:nvSpPr>
        <p:spPr>
          <a:xfrm>
            <a:off x="13364436" y="78797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3" name="object 23"/>
          <p:cNvSpPr/>
          <p:nvPr/>
        </p:nvSpPr>
        <p:spPr>
          <a:xfrm>
            <a:off x="13539285" y="78797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4" name="object 24"/>
          <p:cNvSpPr/>
          <p:nvPr/>
        </p:nvSpPr>
        <p:spPr>
          <a:xfrm>
            <a:off x="13830699" y="78797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5" name="object 25"/>
          <p:cNvSpPr/>
          <p:nvPr/>
        </p:nvSpPr>
        <p:spPr>
          <a:xfrm>
            <a:off x="13947264" y="78797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6" name="object 26"/>
          <p:cNvSpPr/>
          <p:nvPr/>
        </p:nvSpPr>
        <p:spPr>
          <a:xfrm>
            <a:off x="14063829" y="758830"/>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27" name="object 27"/>
          <p:cNvSpPr/>
          <p:nvPr/>
        </p:nvSpPr>
        <p:spPr>
          <a:xfrm>
            <a:off x="14296961" y="78797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8" name="object 28"/>
          <p:cNvSpPr/>
          <p:nvPr/>
        </p:nvSpPr>
        <p:spPr>
          <a:xfrm>
            <a:off x="12198783" y="84625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9" name="object 29"/>
          <p:cNvSpPr/>
          <p:nvPr/>
        </p:nvSpPr>
        <p:spPr>
          <a:xfrm>
            <a:off x="12315349" y="817113"/>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30" name="object 30"/>
          <p:cNvSpPr/>
          <p:nvPr/>
        </p:nvSpPr>
        <p:spPr>
          <a:xfrm>
            <a:off x="12548479" y="84625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1" name="object 31"/>
          <p:cNvSpPr/>
          <p:nvPr/>
        </p:nvSpPr>
        <p:spPr>
          <a:xfrm>
            <a:off x="12665044" y="84625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2" name="object 32"/>
          <p:cNvSpPr/>
          <p:nvPr/>
        </p:nvSpPr>
        <p:spPr>
          <a:xfrm>
            <a:off x="12781610" y="84625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3" name="object 33"/>
          <p:cNvSpPr/>
          <p:nvPr/>
        </p:nvSpPr>
        <p:spPr>
          <a:xfrm>
            <a:off x="12898176" y="84625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4" name="object 34"/>
          <p:cNvSpPr/>
          <p:nvPr/>
        </p:nvSpPr>
        <p:spPr>
          <a:xfrm>
            <a:off x="13073023" y="84625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35" name="object 35"/>
          <p:cNvSpPr/>
          <p:nvPr/>
        </p:nvSpPr>
        <p:spPr>
          <a:xfrm>
            <a:off x="13364436" y="84625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6" name="object 36"/>
          <p:cNvSpPr/>
          <p:nvPr/>
        </p:nvSpPr>
        <p:spPr>
          <a:xfrm>
            <a:off x="13481003" y="846254"/>
            <a:ext cx="349885" cy="0"/>
          </a:xfrm>
          <a:custGeom>
            <a:avLst/>
            <a:gdLst/>
            <a:ahLst/>
            <a:cxnLst/>
            <a:rect l="l" t="t" r="r" b="b"/>
            <a:pathLst>
              <a:path w="349884">
                <a:moveTo>
                  <a:pt x="0" y="0"/>
                </a:moveTo>
                <a:lnTo>
                  <a:pt x="349696" y="0"/>
                </a:lnTo>
              </a:path>
            </a:pathLst>
          </a:custGeom>
          <a:ln w="58282">
            <a:solidFill>
              <a:srgbClr val="000000"/>
            </a:solidFill>
          </a:ln>
        </p:spPr>
        <p:txBody>
          <a:bodyPr wrap="square" lIns="0" tIns="0" rIns="0" bIns="0" rtlCol="0"/>
          <a:lstStyle/>
          <a:p>
            <a:endParaRPr/>
          </a:p>
        </p:txBody>
      </p:sp>
      <p:sp>
        <p:nvSpPr>
          <p:cNvPr id="37" name="object 37"/>
          <p:cNvSpPr/>
          <p:nvPr/>
        </p:nvSpPr>
        <p:spPr>
          <a:xfrm>
            <a:off x="13947264" y="84625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8" name="object 38"/>
          <p:cNvSpPr/>
          <p:nvPr/>
        </p:nvSpPr>
        <p:spPr>
          <a:xfrm>
            <a:off x="14063829" y="817113"/>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39" name="object 39"/>
          <p:cNvSpPr/>
          <p:nvPr/>
        </p:nvSpPr>
        <p:spPr>
          <a:xfrm>
            <a:off x="14296961" y="84625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40" name="object 40"/>
          <p:cNvSpPr/>
          <p:nvPr/>
        </p:nvSpPr>
        <p:spPr>
          <a:xfrm>
            <a:off x="12198783" y="904537"/>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41" name="object 41"/>
          <p:cNvSpPr/>
          <p:nvPr/>
        </p:nvSpPr>
        <p:spPr>
          <a:xfrm>
            <a:off x="12315349" y="875395"/>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42" name="object 42"/>
          <p:cNvSpPr/>
          <p:nvPr/>
        </p:nvSpPr>
        <p:spPr>
          <a:xfrm>
            <a:off x="12548479" y="904537"/>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43" name="object 43"/>
          <p:cNvSpPr/>
          <p:nvPr/>
        </p:nvSpPr>
        <p:spPr>
          <a:xfrm>
            <a:off x="12665044" y="875395"/>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44" name="object 44"/>
          <p:cNvSpPr/>
          <p:nvPr/>
        </p:nvSpPr>
        <p:spPr>
          <a:xfrm>
            <a:off x="12839893" y="904537"/>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45" name="object 45"/>
          <p:cNvSpPr/>
          <p:nvPr/>
        </p:nvSpPr>
        <p:spPr>
          <a:xfrm>
            <a:off x="12956458" y="904537"/>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46" name="object 46"/>
          <p:cNvSpPr/>
          <p:nvPr/>
        </p:nvSpPr>
        <p:spPr>
          <a:xfrm>
            <a:off x="13247871" y="90453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47" name="object 47"/>
          <p:cNvSpPr/>
          <p:nvPr/>
        </p:nvSpPr>
        <p:spPr>
          <a:xfrm>
            <a:off x="13539285" y="90453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48" name="object 48"/>
          <p:cNvSpPr/>
          <p:nvPr/>
        </p:nvSpPr>
        <p:spPr>
          <a:xfrm>
            <a:off x="13655851" y="904537"/>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49" name="object 49"/>
          <p:cNvSpPr/>
          <p:nvPr/>
        </p:nvSpPr>
        <p:spPr>
          <a:xfrm>
            <a:off x="13947264" y="90453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50" name="object 50"/>
          <p:cNvSpPr/>
          <p:nvPr/>
        </p:nvSpPr>
        <p:spPr>
          <a:xfrm>
            <a:off x="14063829" y="875395"/>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51" name="object 51"/>
          <p:cNvSpPr/>
          <p:nvPr/>
        </p:nvSpPr>
        <p:spPr>
          <a:xfrm>
            <a:off x="14296961" y="90453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52" name="object 52"/>
          <p:cNvSpPr/>
          <p:nvPr/>
        </p:nvSpPr>
        <p:spPr>
          <a:xfrm>
            <a:off x="12198783" y="96282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53" name="object 53"/>
          <p:cNvSpPr/>
          <p:nvPr/>
        </p:nvSpPr>
        <p:spPr>
          <a:xfrm>
            <a:off x="12548479" y="96282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54" name="object 54"/>
          <p:cNvSpPr/>
          <p:nvPr/>
        </p:nvSpPr>
        <p:spPr>
          <a:xfrm>
            <a:off x="12665044" y="933678"/>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55" name="object 55"/>
          <p:cNvSpPr/>
          <p:nvPr/>
        </p:nvSpPr>
        <p:spPr>
          <a:xfrm>
            <a:off x="12839893" y="96282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56" name="object 56"/>
          <p:cNvSpPr/>
          <p:nvPr/>
        </p:nvSpPr>
        <p:spPr>
          <a:xfrm>
            <a:off x="13014742" y="962820"/>
            <a:ext cx="408305" cy="0"/>
          </a:xfrm>
          <a:custGeom>
            <a:avLst/>
            <a:gdLst/>
            <a:ahLst/>
            <a:cxnLst/>
            <a:rect l="l" t="t" r="r" b="b"/>
            <a:pathLst>
              <a:path w="408305">
                <a:moveTo>
                  <a:pt x="0" y="0"/>
                </a:moveTo>
                <a:lnTo>
                  <a:pt x="407978" y="0"/>
                </a:lnTo>
              </a:path>
            </a:pathLst>
          </a:custGeom>
          <a:ln w="58282">
            <a:solidFill>
              <a:srgbClr val="000000"/>
            </a:solidFill>
          </a:ln>
        </p:spPr>
        <p:txBody>
          <a:bodyPr wrap="square" lIns="0" tIns="0" rIns="0" bIns="0" rtlCol="0"/>
          <a:lstStyle/>
          <a:p>
            <a:endParaRPr/>
          </a:p>
        </p:txBody>
      </p:sp>
      <p:sp>
        <p:nvSpPr>
          <p:cNvPr id="57" name="object 57"/>
          <p:cNvSpPr/>
          <p:nvPr/>
        </p:nvSpPr>
        <p:spPr>
          <a:xfrm>
            <a:off x="13481003" y="96282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58" name="object 58"/>
          <p:cNvSpPr/>
          <p:nvPr/>
        </p:nvSpPr>
        <p:spPr>
          <a:xfrm>
            <a:off x="13655851" y="962820"/>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59" name="object 59"/>
          <p:cNvSpPr/>
          <p:nvPr/>
        </p:nvSpPr>
        <p:spPr>
          <a:xfrm>
            <a:off x="13947264" y="96282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60" name="object 60"/>
          <p:cNvSpPr/>
          <p:nvPr/>
        </p:nvSpPr>
        <p:spPr>
          <a:xfrm>
            <a:off x="14296961" y="96282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61" name="object 61"/>
          <p:cNvSpPr/>
          <p:nvPr/>
        </p:nvSpPr>
        <p:spPr>
          <a:xfrm>
            <a:off x="12198783" y="1021102"/>
            <a:ext cx="408305" cy="0"/>
          </a:xfrm>
          <a:custGeom>
            <a:avLst/>
            <a:gdLst/>
            <a:ahLst/>
            <a:cxnLst/>
            <a:rect l="l" t="t" r="r" b="b"/>
            <a:pathLst>
              <a:path w="408304">
                <a:moveTo>
                  <a:pt x="0" y="0"/>
                </a:moveTo>
                <a:lnTo>
                  <a:pt x="407978" y="0"/>
                </a:lnTo>
              </a:path>
            </a:pathLst>
          </a:custGeom>
          <a:ln w="58282">
            <a:solidFill>
              <a:srgbClr val="000000"/>
            </a:solidFill>
          </a:ln>
        </p:spPr>
        <p:txBody>
          <a:bodyPr wrap="square" lIns="0" tIns="0" rIns="0" bIns="0" rtlCol="0"/>
          <a:lstStyle/>
          <a:p>
            <a:endParaRPr/>
          </a:p>
        </p:txBody>
      </p:sp>
      <p:sp>
        <p:nvSpPr>
          <p:cNvPr id="62" name="object 62"/>
          <p:cNvSpPr/>
          <p:nvPr/>
        </p:nvSpPr>
        <p:spPr>
          <a:xfrm>
            <a:off x="12665044" y="1021102"/>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63" name="object 63"/>
          <p:cNvSpPr/>
          <p:nvPr/>
        </p:nvSpPr>
        <p:spPr>
          <a:xfrm>
            <a:off x="12781610" y="1021102"/>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64" name="object 64"/>
          <p:cNvSpPr/>
          <p:nvPr/>
        </p:nvSpPr>
        <p:spPr>
          <a:xfrm>
            <a:off x="12898176" y="1021102"/>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65" name="object 65"/>
          <p:cNvSpPr/>
          <p:nvPr/>
        </p:nvSpPr>
        <p:spPr>
          <a:xfrm>
            <a:off x="13014742"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66" name="object 66"/>
          <p:cNvSpPr/>
          <p:nvPr/>
        </p:nvSpPr>
        <p:spPr>
          <a:xfrm>
            <a:off x="13131307"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67" name="object 67"/>
          <p:cNvSpPr/>
          <p:nvPr/>
        </p:nvSpPr>
        <p:spPr>
          <a:xfrm>
            <a:off x="13247871"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68" name="object 68"/>
          <p:cNvSpPr/>
          <p:nvPr/>
        </p:nvSpPr>
        <p:spPr>
          <a:xfrm>
            <a:off x="13364436"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69" name="object 69"/>
          <p:cNvSpPr/>
          <p:nvPr/>
        </p:nvSpPr>
        <p:spPr>
          <a:xfrm>
            <a:off x="13481003"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70" name="object 70"/>
          <p:cNvSpPr/>
          <p:nvPr/>
        </p:nvSpPr>
        <p:spPr>
          <a:xfrm>
            <a:off x="13597568"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71" name="object 71"/>
          <p:cNvSpPr/>
          <p:nvPr/>
        </p:nvSpPr>
        <p:spPr>
          <a:xfrm>
            <a:off x="13714133"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72" name="object 72"/>
          <p:cNvSpPr/>
          <p:nvPr/>
        </p:nvSpPr>
        <p:spPr>
          <a:xfrm>
            <a:off x="13830699" y="102110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73" name="object 73"/>
          <p:cNvSpPr/>
          <p:nvPr/>
        </p:nvSpPr>
        <p:spPr>
          <a:xfrm>
            <a:off x="13947264" y="1021102"/>
            <a:ext cx="408305" cy="0"/>
          </a:xfrm>
          <a:custGeom>
            <a:avLst/>
            <a:gdLst/>
            <a:ahLst/>
            <a:cxnLst/>
            <a:rect l="l" t="t" r="r" b="b"/>
            <a:pathLst>
              <a:path w="408305">
                <a:moveTo>
                  <a:pt x="0" y="0"/>
                </a:moveTo>
                <a:lnTo>
                  <a:pt x="407978" y="0"/>
                </a:lnTo>
              </a:path>
            </a:pathLst>
          </a:custGeom>
          <a:ln w="58282">
            <a:solidFill>
              <a:srgbClr val="000000"/>
            </a:solidFill>
          </a:ln>
        </p:spPr>
        <p:txBody>
          <a:bodyPr wrap="square" lIns="0" tIns="0" rIns="0" bIns="0" rtlCol="0"/>
          <a:lstStyle/>
          <a:p>
            <a:endParaRPr/>
          </a:p>
        </p:txBody>
      </p:sp>
      <p:sp>
        <p:nvSpPr>
          <p:cNvPr id="74" name="object 74"/>
          <p:cNvSpPr/>
          <p:nvPr/>
        </p:nvSpPr>
        <p:spPr>
          <a:xfrm>
            <a:off x="12665044" y="1079385"/>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75" name="object 75"/>
          <p:cNvSpPr/>
          <p:nvPr/>
        </p:nvSpPr>
        <p:spPr>
          <a:xfrm>
            <a:off x="12956458" y="1079385"/>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76" name="object 76"/>
          <p:cNvSpPr/>
          <p:nvPr/>
        </p:nvSpPr>
        <p:spPr>
          <a:xfrm>
            <a:off x="13189588" y="1079385"/>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77" name="object 77"/>
          <p:cNvSpPr/>
          <p:nvPr/>
        </p:nvSpPr>
        <p:spPr>
          <a:xfrm>
            <a:off x="13364436" y="1079385"/>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78" name="object 78"/>
          <p:cNvSpPr/>
          <p:nvPr/>
        </p:nvSpPr>
        <p:spPr>
          <a:xfrm>
            <a:off x="13714133" y="1079385"/>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79" name="object 79"/>
          <p:cNvSpPr/>
          <p:nvPr/>
        </p:nvSpPr>
        <p:spPr>
          <a:xfrm>
            <a:off x="12198783" y="113766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80" name="object 80"/>
          <p:cNvSpPr/>
          <p:nvPr/>
        </p:nvSpPr>
        <p:spPr>
          <a:xfrm>
            <a:off x="12431914" y="113766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81" name="object 81"/>
          <p:cNvSpPr/>
          <p:nvPr/>
        </p:nvSpPr>
        <p:spPr>
          <a:xfrm>
            <a:off x="12548479" y="1137668"/>
            <a:ext cx="233679" cy="0"/>
          </a:xfrm>
          <a:custGeom>
            <a:avLst/>
            <a:gdLst/>
            <a:ahLst/>
            <a:cxnLst/>
            <a:rect l="l" t="t" r="r" b="b"/>
            <a:pathLst>
              <a:path w="233679">
                <a:moveTo>
                  <a:pt x="0" y="0"/>
                </a:moveTo>
                <a:lnTo>
                  <a:pt x="233130" y="0"/>
                </a:lnTo>
              </a:path>
            </a:pathLst>
          </a:custGeom>
          <a:ln w="58282">
            <a:solidFill>
              <a:srgbClr val="000000"/>
            </a:solidFill>
          </a:ln>
        </p:spPr>
        <p:txBody>
          <a:bodyPr wrap="square" lIns="0" tIns="0" rIns="0" bIns="0" rtlCol="0"/>
          <a:lstStyle/>
          <a:p>
            <a:endParaRPr/>
          </a:p>
        </p:txBody>
      </p:sp>
      <p:sp>
        <p:nvSpPr>
          <p:cNvPr id="82" name="object 82"/>
          <p:cNvSpPr/>
          <p:nvPr/>
        </p:nvSpPr>
        <p:spPr>
          <a:xfrm>
            <a:off x="12839893" y="113766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83" name="object 83"/>
          <p:cNvSpPr/>
          <p:nvPr/>
        </p:nvSpPr>
        <p:spPr>
          <a:xfrm>
            <a:off x="13014742" y="1137668"/>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84" name="object 84"/>
          <p:cNvSpPr/>
          <p:nvPr/>
        </p:nvSpPr>
        <p:spPr>
          <a:xfrm>
            <a:off x="13189588" y="1137668"/>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85" name="object 85"/>
          <p:cNvSpPr/>
          <p:nvPr/>
        </p:nvSpPr>
        <p:spPr>
          <a:xfrm>
            <a:off x="13422720" y="113766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86" name="object 86"/>
          <p:cNvSpPr/>
          <p:nvPr/>
        </p:nvSpPr>
        <p:spPr>
          <a:xfrm>
            <a:off x="13888981" y="1137668"/>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87" name="object 87"/>
          <p:cNvSpPr/>
          <p:nvPr/>
        </p:nvSpPr>
        <p:spPr>
          <a:xfrm>
            <a:off x="14296961" y="1137668"/>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88" name="object 88"/>
          <p:cNvSpPr/>
          <p:nvPr/>
        </p:nvSpPr>
        <p:spPr>
          <a:xfrm>
            <a:off x="12257065" y="119595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89" name="object 89"/>
          <p:cNvSpPr/>
          <p:nvPr/>
        </p:nvSpPr>
        <p:spPr>
          <a:xfrm>
            <a:off x="12373631" y="119595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90" name="object 90"/>
          <p:cNvSpPr/>
          <p:nvPr/>
        </p:nvSpPr>
        <p:spPr>
          <a:xfrm>
            <a:off x="12723328" y="1195950"/>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91" name="object 91"/>
          <p:cNvSpPr/>
          <p:nvPr/>
        </p:nvSpPr>
        <p:spPr>
          <a:xfrm>
            <a:off x="12956458" y="119595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92" name="object 92"/>
          <p:cNvSpPr/>
          <p:nvPr/>
        </p:nvSpPr>
        <p:spPr>
          <a:xfrm>
            <a:off x="13131307" y="1195950"/>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93" name="object 93"/>
          <p:cNvSpPr/>
          <p:nvPr/>
        </p:nvSpPr>
        <p:spPr>
          <a:xfrm>
            <a:off x="13422720" y="119595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94" name="object 94"/>
          <p:cNvSpPr/>
          <p:nvPr/>
        </p:nvSpPr>
        <p:spPr>
          <a:xfrm>
            <a:off x="13539285" y="119595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95" name="object 95"/>
          <p:cNvSpPr/>
          <p:nvPr/>
        </p:nvSpPr>
        <p:spPr>
          <a:xfrm>
            <a:off x="13655851" y="119595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96" name="object 96"/>
          <p:cNvSpPr/>
          <p:nvPr/>
        </p:nvSpPr>
        <p:spPr>
          <a:xfrm>
            <a:off x="13772416" y="1195950"/>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97" name="object 97"/>
          <p:cNvSpPr/>
          <p:nvPr/>
        </p:nvSpPr>
        <p:spPr>
          <a:xfrm>
            <a:off x="14063829" y="1195950"/>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98" name="object 98"/>
          <p:cNvSpPr/>
          <p:nvPr/>
        </p:nvSpPr>
        <p:spPr>
          <a:xfrm>
            <a:off x="12198783" y="1254233"/>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99" name="object 99"/>
          <p:cNvSpPr/>
          <p:nvPr/>
        </p:nvSpPr>
        <p:spPr>
          <a:xfrm>
            <a:off x="12431914" y="125423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00" name="object 100"/>
          <p:cNvSpPr/>
          <p:nvPr/>
        </p:nvSpPr>
        <p:spPr>
          <a:xfrm>
            <a:off x="12548479" y="1254233"/>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01" name="object 101"/>
          <p:cNvSpPr/>
          <p:nvPr/>
        </p:nvSpPr>
        <p:spPr>
          <a:xfrm>
            <a:off x="12723328" y="125423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02" name="object 102"/>
          <p:cNvSpPr/>
          <p:nvPr/>
        </p:nvSpPr>
        <p:spPr>
          <a:xfrm>
            <a:off x="12839893" y="125423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03" name="object 103"/>
          <p:cNvSpPr/>
          <p:nvPr/>
        </p:nvSpPr>
        <p:spPr>
          <a:xfrm>
            <a:off x="13014742" y="125423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04" name="object 104"/>
          <p:cNvSpPr/>
          <p:nvPr/>
        </p:nvSpPr>
        <p:spPr>
          <a:xfrm>
            <a:off x="13131307" y="125423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05" name="object 105"/>
          <p:cNvSpPr/>
          <p:nvPr/>
        </p:nvSpPr>
        <p:spPr>
          <a:xfrm>
            <a:off x="13247871" y="125423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06" name="object 106"/>
          <p:cNvSpPr/>
          <p:nvPr/>
        </p:nvSpPr>
        <p:spPr>
          <a:xfrm>
            <a:off x="13539285" y="1254233"/>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07" name="object 107"/>
          <p:cNvSpPr/>
          <p:nvPr/>
        </p:nvSpPr>
        <p:spPr>
          <a:xfrm>
            <a:off x="13772416" y="125423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08" name="object 108"/>
          <p:cNvSpPr/>
          <p:nvPr/>
        </p:nvSpPr>
        <p:spPr>
          <a:xfrm>
            <a:off x="13947264" y="125423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09" name="object 109"/>
          <p:cNvSpPr/>
          <p:nvPr/>
        </p:nvSpPr>
        <p:spPr>
          <a:xfrm>
            <a:off x="12198783" y="131251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10" name="object 110"/>
          <p:cNvSpPr/>
          <p:nvPr/>
        </p:nvSpPr>
        <p:spPr>
          <a:xfrm>
            <a:off x="12315349" y="131251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11" name="object 111"/>
          <p:cNvSpPr/>
          <p:nvPr/>
        </p:nvSpPr>
        <p:spPr>
          <a:xfrm>
            <a:off x="12431914" y="131251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12" name="object 112"/>
          <p:cNvSpPr/>
          <p:nvPr/>
        </p:nvSpPr>
        <p:spPr>
          <a:xfrm>
            <a:off x="12606762" y="131251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13" name="object 113"/>
          <p:cNvSpPr/>
          <p:nvPr/>
        </p:nvSpPr>
        <p:spPr>
          <a:xfrm>
            <a:off x="12723328" y="131251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14" name="object 114"/>
          <p:cNvSpPr/>
          <p:nvPr/>
        </p:nvSpPr>
        <p:spPr>
          <a:xfrm>
            <a:off x="12898176" y="1312516"/>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15" name="object 115"/>
          <p:cNvSpPr/>
          <p:nvPr/>
        </p:nvSpPr>
        <p:spPr>
          <a:xfrm>
            <a:off x="13189588" y="1312516"/>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116" name="object 116"/>
          <p:cNvSpPr/>
          <p:nvPr/>
        </p:nvSpPr>
        <p:spPr>
          <a:xfrm>
            <a:off x="13539285" y="1312516"/>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17" name="object 117"/>
          <p:cNvSpPr/>
          <p:nvPr/>
        </p:nvSpPr>
        <p:spPr>
          <a:xfrm>
            <a:off x="13714133" y="1312516"/>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18" name="object 118"/>
          <p:cNvSpPr/>
          <p:nvPr/>
        </p:nvSpPr>
        <p:spPr>
          <a:xfrm>
            <a:off x="14063829" y="131251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19" name="object 119"/>
          <p:cNvSpPr/>
          <p:nvPr/>
        </p:nvSpPr>
        <p:spPr>
          <a:xfrm>
            <a:off x="14180394" y="1312516"/>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20" name="object 120"/>
          <p:cNvSpPr/>
          <p:nvPr/>
        </p:nvSpPr>
        <p:spPr>
          <a:xfrm>
            <a:off x="12198783" y="137079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21" name="object 121"/>
          <p:cNvSpPr/>
          <p:nvPr/>
        </p:nvSpPr>
        <p:spPr>
          <a:xfrm>
            <a:off x="12315349" y="137079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22" name="object 122"/>
          <p:cNvSpPr/>
          <p:nvPr/>
        </p:nvSpPr>
        <p:spPr>
          <a:xfrm>
            <a:off x="12490196" y="137079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23" name="object 123"/>
          <p:cNvSpPr/>
          <p:nvPr/>
        </p:nvSpPr>
        <p:spPr>
          <a:xfrm>
            <a:off x="12665044" y="137079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24" name="object 124"/>
          <p:cNvSpPr/>
          <p:nvPr/>
        </p:nvSpPr>
        <p:spPr>
          <a:xfrm>
            <a:off x="12898176" y="1370799"/>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25" name="object 125"/>
          <p:cNvSpPr/>
          <p:nvPr/>
        </p:nvSpPr>
        <p:spPr>
          <a:xfrm>
            <a:off x="13189588" y="137079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26" name="object 126"/>
          <p:cNvSpPr/>
          <p:nvPr/>
        </p:nvSpPr>
        <p:spPr>
          <a:xfrm>
            <a:off x="13422720" y="137079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27" name="object 127"/>
          <p:cNvSpPr/>
          <p:nvPr/>
        </p:nvSpPr>
        <p:spPr>
          <a:xfrm>
            <a:off x="13597568" y="137079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28" name="object 128"/>
          <p:cNvSpPr/>
          <p:nvPr/>
        </p:nvSpPr>
        <p:spPr>
          <a:xfrm>
            <a:off x="13830699" y="1370799"/>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29" name="object 129"/>
          <p:cNvSpPr/>
          <p:nvPr/>
        </p:nvSpPr>
        <p:spPr>
          <a:xfrm>
            <a:off x="14180394" y="1370799"/>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30" name="object 130"/>
          <p:cNvSpPr/>
          <p:nvPr/>
        </p:nvSpPr>
        <p:spPr>
          <a:xfrm>
            <a:off x="12198783" y="1429081"/>
            <a:ext cx="233679" cy="0"/>
          </a:xfrm>
          <a:custGeom>
            <a:avLst/>
            <a:gdLst/>
            <a:ahLst/>
            <a:cxnLst/>
            <a:rect l="l" t="t" r="r" b="b"/>
            <a:pathLst>
              <a:path w="233679">
                <a:moveTo>
                  <a:pt x="0" y="0"/>
                </a:moveTo>
                <a:lnTo>
                  <a:pt x="233130" y="0"/>
                </a:lnTo>
              </a:path>
            </a:pathLst>
          </a:custGeom>
          <a:ln w="58282">
            <a:solidFill>
              <a:srgbClr val="000000"/>
            </a:solidFill>
          </a:ln>
        </p:spPr>
        <p:txBody>
          <a:bodyPr wrap="square" lIns="0" tIns="0" rIns="0" bIns="0" rtlCol="0"/>
          <a:lstStyle/>
          <a:p>
            <a:endParaRPr/>
          </a:p>
        </p:txBody>
      </p:sp>
      <p:sp>
        <p:nvSpPr>
          <p:cNvPr id="131" name="object 131"/>
          <p:cNvSpPr/>
          <p:nvPr/>
        </p:nvSpPr>
        <p:spPr>
          <a:xfrm>
            <a:off x="12490196" y="142908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32" name="object 132"/>
          <p:cNvSpPr/>
          <p:nvPr/>
        </p:nvSpPr>
        <p:spPr>
          <a:xfrm>
            <a:off x="12665044" y="142908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33" name="object 133"/>
          <p:cNvSpPr/>
          <p:nvPr/>
        </p:nvSpPr>
        <p:spPr>
          <a:xfrm>
            <a:off x="12781610" y="1429081"/>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34" name="object 134"/>
          <p:cNvSpPr/>
          <p:nvPr/>
        </p:nvSpPr>
        <p:spPr>
          <a:xfrm>
            <a:off x="13073023" y="1429081"/>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35" name="object 135"/>
          <p:cNvSpPr/>
          <p:nvPr/>
        </p:nvSpPr>
        <p:spPr>
          <a:xfrm>
            <a:off x="13422720" y="142908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36" name="object 136"/>
          <p:cNvSpPr/>
          <p:nvPr/>
        </p:nvSpPr>
        <p:spPr>
          <a:xfrm>
            <a:off x="13539285" y="142908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37" name="object 137"/>
          <p:cNvSpPr/>
          <p:nvPr/>
        </p:nvSpPr>
        <p:spPr>
          <a:xfrm>
            <a:off x="13655851" y="1429081"/>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38" name="object 138"/>
          <p:cNvSpPr/>
          <p:nvPr/>
        </p:nvSpPr>
        <p:spPr>
          <a:xfrm>
            <a:off x="14063829" y="142908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39" name="object 139"/>
          <p:cNvSpPr/>
          <p:nvPr/>
        </p:nvSpPr>
        <p:spPr>
          <a:xfrm>
            <a:off x="12198783" y="148736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40" name="object 140"/>
          <p:cNvSpPr/>
          <p:nvPr/>
        </p:nvSpPr>
        <p:spPr>
          <a:xfrm>
            <a:off x="12490196" y="1487364"/>
            <a:ext cx="233679" cy="0"/>
          </a:xfrm>
          <a:custGeom>
            <a:avLst/>
            <a:gdLst/>
            <a:ahLst/>
            <a:cxnLst/>
            <a:rect l="l" t="t" r="r" b="b"/>
            <a:pathLst>
              <a:path w="233679">
                <a:moveTo>
                  <a:pt x="0" y="0"/>
                </a:moveTo>
                <a:lnTo>
                  <a:pt x="233130" y="0"/>
                </a:lnTo>
              </a:path>
            </a:pathLst>
          </a:custGeom>
          <a:ln w="58282">
            <a:solidFill>
              <a:srgbClr val="000000"/>
            </a:solidFill>
          </a:ln>
        </p:spPr>
        <p:txBody>
          <a:bodyPr wrap="square" lIns="0" tIns="0" rIns="0" bIns="0" rtlCol="0"/>
          <a:lstStyle/>
          <a:p>
            <a:endParaRPr/>
          </a:p>
        </p:txBody>
      </p:sp>
      <p:sp>
        <p:nvSpPr>
          <p:cNvPr id="141" name="object 141"/>
          <p:cNvSpPr/>
          <p:nvPr/>
        </p:nvSpPr>
        <p:spPr>
          <a:xfrm>
            <a:off x="12898176" y="148736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42" name="object 142"/>
          <p:cNvSpPr/>
          <p:nvPr/>
        </p:nvSpPr>
        <p:spPr>
          <a:xfrm>
            <a:off x="13073023" y="148736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43" name="object 143"/>
          <p:cNvSpPr/>
          <p:nvPr/>
        </p:nvSpPr>
        <p:spPr>
          <a:xfrm>
            <a:off x="13247871" y="148736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44" name="object 144"/>
          <p:cNvSpPr/>
          <p:nvPr/>
        </p:nvSpPr>
        <p:spPr>
          <a:xfrm>
            <a:off x="13422720" y="148736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45" name="object 145"/>
          <p:cNvSpPr/>
          <p:nvPr/>
        </p:nvSpPr>
        <p:spPr>
          <a:xfrm>
            <a:off x="13714133" y="148736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46" name="object 146"/>
          <p:cNvSpPr/>
          <p:nvPr/>
        </p:nvSpPr>
        <p:spPr>
          <a:xfrm>
            <a:off x="14005548" y="1487364"/>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47" name="object 147"/>
          <p:cNvSpPr/>
          <p:nvPr/>
        </p:nvSpPr>
        <p:spPr>
          <a:xfrm>
            <a:off x="12257065" y="1545647"/>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48" name="object 148"/>
          <p:cNvSpPr/>
          <p:nvPr/>
        </p:nvSpPr>
        <p:spPr>
          <a:xfrm>
            <a:off x="12490196" y="1545647"/>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49" name="object 149"/>
          <p:cNvSpPr/>
          <p:nvPr/>
        </p:nvSpPr>
        <p:spPr>
          <a:xfrm>
            <a:off x="12898176" y="1545647"/>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50" name="object 150"/>
          <p:cNvSpPr/>
          <p:nvPr/>
        </p:nvSpPr>
        <p:spPr>
          <a:xfrm>
            <a:off x="13131307" y="1516505"/>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151" name="object 151"/>
          <p:cNvSpPr/>
          <p:nvPr/>
        </p:nvSpPr>
        <p:spPr>
          <a:xfrm>
            <a:off x="13306155" y="1545647"/>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52" name="object 152"/>
          <p:cNvSpPr/>
          <p:nvPr/>
        </p:nvSpPr>
        <p:spPr>
          <a:xfrm>
            <a:off x="13597568" y="154564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53" name="object 153"/>
          <p:cNvSpPr/>
          <p:nvPr/>
        </p:nvSpPr>
        <p:spPr>
          <a:xfrm>
            <a:off x="13772416" y="154564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54" name="object 154"/>
          <p:cNvSpPr/>
          <p:nvPr/>
        </p:nvSpPr>
        <p:spPr>
          <a:xfrm>
            <a:off x="14005548" y="1545647"/>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55" name="object 155"/>
          <p:cNvSpPr/>
          <p:nvPr/>
        </p:nvSpPr>
        <p:spPr>
          <a:xfrm>
            <a:off x="14180394" y="154564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56" name="object 156"/>
          <p:cNvSpPr/>
          <p:nvPr/>
        </p:nvSpPr>
        <p:spPr>
          <a:xfrm>
            <a:off x="12315349" y="160392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57" name="object 157"/>
          <p:cNvSpPr/>
          <p:nvPr/>
        </p:nvSpPr>
        <p:spPr>
          <a:xfrm>
            <a:off x="12548479" y="160392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58" name="object 158"/>
          <p:cNvSpPr/>
          <p:nvPr/>
        </p:nvSpPr>
        <p:spPr>
          <a:xfrm>
            <a:off x="12781610" y="160392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59" name="object 159"/>
          <p:cNvSpPr/>
          <p:nvPr/>
        </p:nvSpPr>
        <p:spPr>
          <a:xfrm>
            <a:off x="12898176" y="1603929"/>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60" name="object 160"/>
          <p:cNvSpPr/>
          <p:nvPr/>
        </p:nvSpPr>
        <p:spPr>
          <a:xfrm>
            <a:off x="13131307" y="1574788"/>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161" name="object 161"/>
          <p:cNvSpPr/>
          <p:nvPr/>
        </p:nvSpPr>
        <p:spPr>
          <a:xfrm>
            <a:off x="13364436" y="1603929"/>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162" name="object 162"/>
          <p:cNvSpPr/>
          <p:nvPr/>
        </p:nvSpPr>
        <p:spPr>
          <a:xfrm>
            <a:off x="13830699" y="1603929"/>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63" name="object 163"/>
          <p:cNvSpPr/>
          <p:nvPr/>
        </p:nvSpPr>
        <p:spPr>
          <a:xfrm>
            <a:off x="14122113" y="160392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64" name="object 164"/>
          <p:cNvSpPr/>
          <p:nvPr/>
        </p:nvSpPr>
        <p:spPr>
          <a:xfrm>
            <a:off x="12198783" y="1662212"/>
            <a:ext cx="233679" cy="0"/>
          </a:xfrm>
          <a:custGeom>
            <a:avLst/>
            <a:gdLst/>
            <a:ahLst/>
            <a:cxnLst/>
            <a:rect l="l" t="t" r="r" b="b"/>
            <a:pathLst>
              <a:path w="233679">
                <a:moveTo>
                  <a:pt x="0" y="0"/>
                </a:moveTo>
                <a:lnTo>
                  <a:pt x="233130" y="0"/>
                </a:lnTo>
              </a:path>
            </a:pathLst>
          </a:custGeom>
          <a:ln w="58282">
            <a:solidFill>
              <a:srgbClr val="000000"/>
            </a:solidFill>
          </a:ln>
        </p:spPr>
        <p:txBody>
          <a:bodyPr wrap="square" lIns="0" tIns="0" rIns="0" bIns="0" rtlCol="0"/>
          <a:lstStyle/>
          <a:p>
            <a:endParaRPr/>
          </a:p>
        </p:txBody>
      </p:sp>
      <p:sp>
        <p:nvSpPr>
          <p:cNvPr id="165" name="object 165"/>
          <p:cNvSpPr/>
          <p:nvPr/>
        </p:nvSpPr>
        <p:spPr>
          <a:xfrm>
            <a:off x="12490196" y="1662212"/>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66" name="object 166"/>
          <p:cNvSpPr/>
          <p:nvPr/>
        </p:nvSpPr>
        <p:spPr>
          <a:xfrm>
            <a:off x="12606762" y="1662212"/>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67" name="object 167"/>
          <p:cNvSpPr/>
          <p:nvPr/>
        </p:nvSpPr>
        <p:spPr>
          <a:xfrm>
            <a:off x="12723328" y="1662212"/>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68" name="object 168"/>
          <p:cNvSpPr/>
          <p:nvPr/>
        </p:nvSpPr>
        <p:spPr>
          <a:xfrm>
            <a:off x="13014742" y="166221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69" name="object 169"/>
          <p:cNvSpPr/>
          <p:nvPr/>
        </p:nvSpPr>
        <p:spPr>
          <a:xfrm>
            <a:off x="13539285" y="166221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70" name="object 170"/>
          <p:cNvSpPr/>
          <p:nvPr/>
        </p:nvSpPr>
        <p:spPr>
          <a:xfrm>
            <a:off x="13655851" y="1662212"/>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171" name="object 171"/>
          <p:cNvSpPr/>
          <p:nvPr/>
        </p:nvSpPr>
        <p:spPr>
          <a:xfrm>
            <a:off x="14063829" y="1662212"/>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72" name="object 172"/>
          <p:cNvSpPr/>
          <p:nvPr/>
        </p:nvSpPr>
        <p:spPr>
          <a:xfrm>
            <a:off x="12257065" y="1720495"/>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73" name="object 173"/>
          <p:cNvSpPr/>
          <p:nvPr/>
        </p:nvSpPr>
        <p:spPr>
          <a:xfrm>
            <a:off x="12373631" y="1720495"/>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74" name="object 174"/>
          <p:cNvSpPr/>
          <p:nvPr/>
        </p:nvSpPr>
        <p:spPr>
          <a:xfrm>
            <a:off x="12548479" y="1720495"/>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75" name="object 175"/>
          <p:cNvSpPr/>
          <p:nvPr/>
        </p:nvSpPr>
        <p:spPr>
          <a:xfrm>
            <a:off x="12723328" y="1720495"/>
            <a:ext cx="408305" cy="0"/>
          </a:xfrm>
          <a:custGeom>
            <a:avLst/>
            <a:gdLst/>
            <a:ahLst/>
            <a:cxnLst/>
            <a:rect l="l" t="t" r="r" b="b"/>
            <a:pathLst>
              <a:path w="408305">
                <a:moveTo>
                  <a:pt x="0" y="0"/>
                </a:moveTo>
                <a:lnTo>
                  <a:pt x="407978" y="0"/>
                </a:lnTo>
              </a:path>
            </a:pathLst>
          </a:custGeom>
          <a:ln w="58282">
            <a:solidFill>
              <a:srgbClr val="000000"/>
            </a:solidFill>
          </a:ln>
        </p:spPr>
        <p:txBody>
          <a:bodyPr wrap="square" lIns="0" tIns="0" rIns="0" bIns="0" rtlCol="0"/>
          <a:lstStyle/>
          <a:p>
            <a:endParaRPr/>
          </a:p>
        </p:txBody>
      </p:sp>
      <p:sp>
        <p:nvSpPr>
          <p:cNvPr id="176" name="object 176"/>
          <p:cNvSpPr/>
          <p:nvPr/>
        </p:nvSpPr>
        <p:spPr>
          <a:xfrm>
            <a:off x="13189588" y="172049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77" name="object 177"/>
          <p:cNvSpPr/>
          <p:nvPr/>
        </p:nvSpPr>
        <p:spPr>
          <a:xfrm>
            <a:off x="13364436" y="172049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78" name="object 178"/>
          <p:cNvSpPr/>
          <p:nvPr/>
        </p:nvSpPr>
        <p:spPr>
          <a:xfrm>
            <a:off x="13481003" y="1720495"/>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79" name="object 179"/>
          <p:cNvSpPr/>
          <p:nvPr/>
        </p:nvSpPr>
        <p:spPr>
          <a:xfrm>
            <a:off x="13772416" y="1720495"/>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80" name="object 180"/>
          <p:cNvSpPr/>
          <p:nvPr/>
        </p:nvSpPr>
        <p:spPr>
          <a:xfrm>
            <a:off x="14005548" y="1720495"/>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81" name="object 181"/>
          <p:cNvSpPr/>
          <p:nvPr/>
        </p:nvSpPr>
        <p:spPr>
          <a:xfrm>
            <a:off x="12198783" y="177877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82" name="object 182"/>
          <p:cNvSpPr/>
          <p:nvPr/>
        </p:nvSpPr>
        <p:spPr>
          <a:xfrm>
            <a:off x="12431914" y="177877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83" name="object 183"/>
          <p:cNvSpPr/>
          <p:nvPr/>
        </p:nvSpPr>
        <p:spPr>
          <a:xfrm>
            <a:off x="12665044" y="177877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84" name="object 184"/>
          <p:cNvSpPr/>
          <p:nvPr/>
        </p:nvSpPr>
        <p:spPr>
          <a:xfrm>
            <a:off x="12839893" y="177877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85" name="object 185"/>
          <p:cNvSpPr/>
          <p:nvPr/>
        </p:nvSpPr>
        <p:spPr>
          <a:xfrm>
            <a:off x="12956458" y="1778778"/>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86" name="object 186"/>
          <p:cNvSpPr/>
          <p:nvPr/>
        </p:nvSpPr>
        <p:spPr>
          <a:xfrm>
            <a:off x="13073023" y="1778778"/>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87" name="object 187"/>
          <p:cNvSpPr/>
          <p:nvPr/>
        </p:nvSpPr>
        <p:spPr>
          <a:xfrm>
            <a:off x="13364436" y="177877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88" name="object 188"/>
          <p:cNvSpPr/>
          <p:nvPr/>
        </p:nvSpPr>
        <p:spPr>
          <a:xfrm>
            <a:off x="13714133" y="177877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189" name="object 189"/>
          <p:cNvSpPr/>
          <p:nvPr/>
        </p:nvSpPr>
        <p:spPr>
          <a:xfrm>
            <a:off x="14005548" y="1778778"/>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90" name="object 190"/>
          <p:cNvSpPr/>
          <p:nvPr/>
        </p:nvSpPr>
        <p:spPr>
          <a:xfrm>
            <a:off x="14122113" y="1778778"/>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91" name="object 191"/>
          <p:cNvSpPr/>
          <p:nvPr/>
        </p:nvSpPr>
        <p:spPr>
          <a:xfrm>
            <a:off x="12431914" y="1837060"/>
            <a:ext cx="349885" cy="0"/>
          </a:xfrm>
          <a:custGeom>
            <a:avLst/>
            <a:gdLst/>
            <a:ahLst/>
            <a:cxnLst/>
            <a:rect l="l" t="t" r="r" b="b"/>
            <a:pathLst>
              <a:path w="349884">
                <a:moveTo>
                  <a:pt x="0" y="0"/>
                </a:moveTo>
                <a:lnTo>
                  <a:pt x="349696" y="0"/>
                </a:lnTo>
              </a:path>
            </a:pathLst>
          </a:custGeom>
          <a:ln w="58282">
            <a:solidFill>
              <a:srgbClr val="000000"/>
            </a:solidFill>
          </a:ln>
        </p:spPr>
        <p:txBody>
          <a:bodyPr wrap="square" lIns="0" tIns="0" rIns="0" bIns="0" rtlCol="0"/>
          <a:lstStyle/>
          <a:p>
            <a:endParaRPr/>
          </a:p>
        </p:txBody>
      </p:sp>
      <p:sp>
        <p:nvSpPr>
          <p:cNvPr id="192" name="object 192"/>
          <p:cNvSpPr/>
          <p:nvPr/>
        </p:nvSpPr>
        <p:spPr>
          <a:xfrm>
            <a:off x="12839893" y="183706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193" name="object 193"/>
          <p:cNvSpPr/>
          <p:nvPr/>
        </p:nvSpPr>
        <p:spPr>
          <a:xfrm>
            <a:off x="12956458" y="183706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94" name="object 194"/>
          <p:cNvSpPr/>
          <p:nvPr/>
        </p:nvSpPr>
        <p:spPr>
          <a:xfrm>
            <a:off x="13189588" y="183706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95" name="object 195"/>
          <p:cNvSpPr/>
          <p:nvPr/>
        </p:nvSpPr>
        <p:spPr>
          <a:xfrm>
            <a:off x="13306155" y="1837060"/>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196" name="object 196"/>
          <p:cNvSpPr/>
          <p:nvPr/>
        </p:nvSpPr>
        <p:spPr>
          <a:xfrm>
            <a:off x="13597568" y="183706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97" name="object 197"/>
          <p:cNvSpPr/>
          <p:nvPr/>
        </p:nvSpPr>
        <p:spPr>
          <a:xfrm>
            <a:off x="13888981" y="1837060"/>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198" name="object 198"/>
          <p:cNvSpPr/>
          <p:nvPr/>
        </p:nvSpPr>
        <p:spPr>
          <a:xfrm>
            <a:off x="14180394" y="183706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199" name="object 199"/>
          <p:cNvSpPr/>
          <p:nvPr/>
        </p:nvSpPr>
        <p:spPr>
          <a:xfrm>
            <a:off x="12198783" y="1895343"/>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00" name="object 200"/>
          <p:cNvSpPr/>
          <p:nvPr/>
        </p:nvSpPr>
        <p:spPr>
          <a:xfrm>
            <a:off x="12373631" y="189534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01" name="object 201"/>
          <p:cNvSpPr/>
          <p:nvPr/>
        </p:nvSpPr>
        <p:spPr>
          <a:xfrm>
            <a:off x="12490196" y="189534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02" name="object 202"/>
          <p:cNvSpPr/>
          <p:nvPr/>
        </p:nvSpPr>
        <p:spPr>
          <a:xfrm>
            <a:off x="12606762" y="1895343"/>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03" name="object 203"/>
          <p:cNvSpPr/>
          <p:nvPr/>
        </p:nvSpPr>
        <p:spPr>
          <a:xfrm>
            <a:off x="12956458" y="1895343"/>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04" name="object 204"/>
          <p:cNvSpPr/>
          <p:nvPr/>
        </p:nvSpPr>
        <p:spPr>
          <a:xfrm>
            <a:off x="13422720" y="189534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05" name="object 205"/>
          <p:cNvSpPr/>
          <p:nvPr/>
        </p:nvSpPr>
        <p:spPr>
          <a:xfrm>
            <a:off x="13539285" y="1866202"/>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06" name="object 206"/>
          <p:cNvSpPr/>
          <p:nvPr/>
        </p:nvSpPr>
        <p:spPr>
          <a:xfrm>
            <a:off x="13714133" y="1895343"/>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07" name="object 207"/>
          <p:cNvSpPr/>
          <p:nvPr/>
        </p:nvSpPr>
        <p:spPr>
          <a:xfrm>
            <a:off x="14005548" y="1895343"/>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08" name="object 208"/>
          <p:cNvSpPr/>
          <p:nvPr/>
        </p:nvSpPr>
        <p:spPr>
          <a:xfrm>
            <a:off x="12257065" y="195362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09" name="object 209"/>
          <p:cNvSpPr/>
          <p:nvPr/>
        </p:nvSpPr>
        <p:spPr>
          <a:xfrm>
            <a:off x="12373631" y="195362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10" name="object 210"/>
          <p:cNvSpPr/>
          <p:nvPr/>
        </p:nvSpPr>
        <p:spPr>
          <a:xfrm>
            <a:off x="12548479" y="195362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11" name="object 211"/>
          <p:cNvSpPr/>
          <p:nvPr/>
        </p:nvSpPr>
        <p:spPr>
          <a:xfrm>
            <a:off x="12723328" y="195362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12" name="object 212"/>
          <p:cNvSpPr/>
          <p:nvPr/>
        </p:nvSpPr>
        <p:spPr>
          <a:xfrm>
            <a:off x="12898176" y="195362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13" name="object 213"/>
          <p:cNvSpPr/>
          <p:nvPr/>
        </p:nvSpPr>
        <p:spPr>
          <a:xfrm>
            <a:off x="13073023" y="195362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14" name="object 214"/>
          <p:cNvSpPr/>
          <p:nvPr/>
        </p:nvSpPr>
        <p:spPr>
          <a:xfrm>
            <a:off x="13189588" y="195362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15" name="object 215"/>
          <p:cNvSpPr/>
          <p:nvPr/>
        </p:nvSpPr>
        <p:spPr>
          <a:xfrm>
            <a:off x="13364436" y="195362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16" name="object 216"/>
          <p:cNvSpPr/>
          <p:nvPr/>
        </p:nvSpPr>
        <p:spPr>
          <a:xfrm>
            <a:off x="13539285" y="1924484"/>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17" name="object 217"/>
          <p:cNvSpPr/>
          <p:nvPr/>
        </p:nvSpPr>
        <p:spPr>
          <a:xfrm>
            <a:off x="13772416" y="195362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18" name="object 218"/>
          <p:cNvSpPr/>
          <p:nvPr/>
        </p:nvSpPr>
        <p:spPr>
          <a:xfrm>
            <a:off x="13888981" y="195362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19" name="object 219"/>
          <p:cNvSpPr/>
          <p:nvPr/>
        </p:nvSpPr>
        <p:spPr>
          <a:xfrm>
            <a:off x="14005548" y="1953626"/>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20" name="object 220"/>
          <p:cNvSpPr/>
          <p:nvPr/>
        </p:nvSpPr>
        <p:spPr>
          <a:xfrm>
            <a:off x="12198783" y="201190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21" name="object 221"/>
          <p:cNvSpPr/>
          <p:nvPr/>
        </p:nvSpPr>
        <p:spPr>
          <a:xfrm>
            <a:off x="12606762" y="2011908"/>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22" name="object 222"/>
          <p:cNvSpPr/>
          <p:nvPr/>
        </p:nvSpPr>
        <p:spPr>
          <a:xfrm>
            <a:off x="12839893" y="1982767"/>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23" name="object 223"/>
          <p:cNvSpPr/>
          <p:nvPr/>
        </p:nvSpPr>
        <p:spPr>
          <a:xfrm>
            <a:off x="13014742" y="2011908"/>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24" name="object 224"/>
          <p:cNvSpPr/>
          <p:nvPr/>
        </p:nvSpPr>
        <p:spPr>
          <a:xfrm>
            <a:off x="13364436" y="2011908"/>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25" name="object 225"/>
          <p:cNvSpPr/>
          <p:nvPr/>
        </p:nvSpPr>
        <p:spPr>
          <a:xfrm>
            <a:off x="13714133" y="2011908"/>
            <a:ext cx="408305" cy="0"/>
          </a:xfrm>
          <a:custGeom>
            <a:avLst/>
            <a:gdLst/>
            <a:ahLst/>
            <a:cxnLst/>
            <a:rect l="l" t="t" r="r" b="b"/>
            <a:pathLst>
              <a:path w="408305">
                <a:moveTo>
                  <a:pt x="0" y="0"/>
                </a:moveTo>
                <a:lnTo>
                  <a:pt x="407978" y="0"/>
                </a:lnTo>
              </a:path>
            </a:pathLst>
          </a:custGeom>
          <a:ln w="58282">
            <a:solidFill>
              <a:srgbClr val="000000"/>
            </a:solidFill>
          </a:ln>
        </p:spPr>
        <p:txBody>
          <a:bodyPr wrap="square" lIns="0" tIns="0" rIns="0" bIns="0" rtlCol="0"/>
          <a:lstStyle/>
          <a:p>
            <a:endParaRPr/>
          </a:p>
        </p:txBody>
      </p:sp>
      <p:sp>
        <p:nvSpPr>
          <p:cNvPr id="226" name="object 226"/>
          <p:cNvSpPr/>
          <p:nvPr/>
        </p:nvSpPr>
        <p:spPr>
          <a:xfrm>
            <a:off x="14180394" y="201190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27" name="object 227"/>
          <p:cNvSpPr/>
          <p:nvPr/>
        </p:nvSpPr>
        <p:spPr>
          <a:xfrm>
            <a:off x="12257065" y="207019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28" name="object 228"/>
          <p:cNvSpPr/>
          <p:nvPr/>
        </p:nvSpPr>
        <p:spPr>
          <a:xfrm>
            <a:off x="12490196" y="2070191"/>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29" name="object 229"/>
          <p:cNvSpPr/>
          <p:nvPr/>
        </p:nvSpPr>
        <p:spPr>
          <a:xfrm>
            <a:off x="12723328" y="207019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30" name="object 230"/>
          <p:cNvSpPr/>
          <p:nvPr/>
        </p:nvSpPr>
        <p:spPr>
          <a:xfrm>
            <a:off x="12839893" y="2041050"/>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31" name="object 231"/>
          <p:cNvSpPr/>
          <p:nvPr/>
        </p:nvSpPr>
        <p:spPr>
          <a:xfrm>
            <a:off x="13014742" y="207019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32" name="object 232"/>
          <p:cNvSpPr/>
          <p:nvPr/>
        </p:nvSpPr>
        <p:spPr>
          <a:xfrm>
            <a:off x="13189588" y="207019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33" name="object 233"/>
          <p:cNvSpPr/>
          <p:nvPr/>
        </p:nvSpPr>
        <p:spPr>
          <a:xfrm>
            <a:off x="13306155" y="2070191"/>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34" name="object 234"/>
          <p:cNvSpPr/>
          <p:nvPr/>
        </p:nvSpPr>
        <p:spPr>
          <a:xfrm>
            <a:off x="13772416" y="207019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35" name="object 235"/>
          <p:cNvSpPr/>
          <p:nvPr/>
        </p:nvSpPr>
        <p:spPr>
          <a:xfrm>
            <a:off x="13947264" y="207019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36" name="object 236"/>
          <p:cNvSpPr/>
          <p:nvPr/>
        </p:nvSpPr>
        <p:spPr>
          <a:xfrm>
            <a:off x="14122113" y="2070191"/>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37" name="object 237"/>
          <p:cNvSpPr/>
          <p:nvPr/>
        </p:nvSpPr>
        <p:spPr>
          <a:xfrm>
            <a:off x="12198783" y="212847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38" name="object 238"/>
          <p:cNvSpPr/>
          <p:nvPr/>
        </p:nvSpPr>
        <p:spPr>
          <a:xfrm>
            <a:off x="12373631" y="212847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39" name="object 239"/>
          <p:cNvSpPr/>
          <p:nvPr/>
        </p:nvSpPr>
        <p:spPr>
          <a:xfrm>
            <a:off x="12723328" y="212847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40" name="object 240"/>
          <p:cNvSpPr/>
          <p:nvPr/>
        </p:nvSpPr>
        <p:spPr>
          <a:xfrm>
            <a:off x="12898176" y="2128474"/>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41" name="object 241"/>
          <p:cNvSpPr/>
          <p:nvPr/>
        </p:nvSpPr>
        <p:spPr>
          <a:xfrm>
            <a:off x="13014742" y="212847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42" name="object 242"/>
          <p:cNvSpPr/>
          <p:nvPr/>
        </p:nvSpPr>
        <p:spPr>
          <a:xfrm>
            <a:off x="13131307" y="212847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43" name="object 243"/>
          <p:cNvSpPr/>
          <p:nvPr/>
        </p:nvSpPr>
        <p:spPr>
          <a:xfrm>
            <a:off x="13247871" y="212847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44" name="object 244"/>
          <p:cNvSpPr/>
          <p:nvPr/>
        </p:nvSpPr>
        <p:spPr>
          <a:xfrm>
            <a:off x="13422720" y="212847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45" name="object 245"/>
          <p:cNvSpPr/>
          <p:nvPr/>
        </p:nvSpPr>
        <p:spPr>
          <a:xfrm>
            <a:off x="13539285" y="212847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46" name="object 246"/>
          <p:cNvSpPr/>
          <p:nvPr/>
        </p:nvSpPr>
        <p:spPr>
          <a:xfrm>
            <a:off x="13714133" y="212847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47" name="object 247"/>
          <p:cNvSpPr/>
          <p:nvPr/>
        </p:nvSpPr>
        <p:spPr>
          <a:xfrm>
            <a:off x="14063829" y="212847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48" name="object 248"/>
          <p:cNvSpPr/>
          <p:nvPr/>
        </p:nvSpPr>
        <p:spPr>
          <a:xfrm>
            <a:off x="12315349" y="2186757"/>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49" name="object 249"/>
          <p:cNvSpPr/>
          <p:nvPr/>
        </p:nvSpPr>
        <p:spPr>
          <a:xfrm>
            <a:off x="12490196" y="2186757"/>
            <a:ext cx="233679" cy="0"/>
          </a:xfrm>
          <a:custGeom>
            <a:avLst/>
            <a:gdLst/>
            <a:ahLst/>
            <a:cxnLst/>
            <a:rect l="l" t="t" r="r" b="b"/>
            <a:pathLst>
              <a:path w="233679">
                <a:moveTo>
                  <a:pt x="0" y="0"/>
                </a:moveTo>
                <a:lnTo>
                  <a:pt x="233130" y="0"/>
                </a:lnTo>
              </a:path>
            </a:pathLst>
          </a:custGeom>
          <a:ln w="58282">
            <a:solidFill>
              <a:srgbClr val="000000"/>
            </a:solidFill>
          </a:ln>
        </p:spPr>
        <p:txBody>
          <a:bodyPr wrap="square" lIns="0" tIns="0" rIns="0" bIns="0" rtlCol="0"/>
          <a:lstStyle/>
          <a:p>
            <a:endParaRPr/>
          </a:p>
        </p:txBody>
      </p:sp>
      <p:sp>
        <p:nvSpPr>
          <p:cNvPr id="250" name="object 250"/>
          <p:cNvSpPr/>
          <p:nvPr/>
        </p:nvSpPr>
        <p:spPr>
          <a:xfrm>
            <a:off x="12839893" y="2186757"/>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51" name="object 251"/>
          <p:cNvSpPr/>
          <p:nvPr/>
        </p:nvSpPr>
        <p:spPr>
          <a:xfrm>
            <a:off x="13131307" y="2186757"/>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52" name="object 252"/>
          <p:cNvSpPr/>
          <p:nvPr/>
        </p:nvSpPr>
        <p:spPr>
          <a:xfrm>
            <a:off x="13364436" y="218675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53" name="object 253"/>
          <p:cNvSpPr/>
          <p:nvPr/>
        </p:nvSpPr>
        <p:spPr>
          <a:xfrm>
            <a:off x="13539285" y="2157615"/>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54" name="object 254"/>
          <p:cNvSpPr/>
          <p:nvPr/>
        </p:nvSpPr>
        <p:spPr>
          <a:xfrm>
            <a:off x="13714133" y="2157615"/>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55" name="object 255"/>
          <p:cNvSpPr/>
          <p:nvPr/>
        </p:nvSpPr>
        <p:spPr>
          <a:xfrm>
            <a:off x="14005548" y="218675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56" name="object 256"/>
          <p:cNvSpPr/>
          <p:nvPr/>
        </p:nvSpPr>
        <p:spPr>
          <a:xfrm>
            <a:off x="12606762" y="2245039"/>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57" name="object 257"/>
          <p:cNvSpPr/>
          <p:nvPr/>
        </p:nvSpPr>
        <p:spPr>
          <a:xfrm>
            <a:off x="12898176" y="224503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58" name="object 258"/>
          <p:cNvSpPr/>
          <p:nvPr/>
        </p:nvSpPr>
        <p:spPr>
          <a:xfrm>
            <a:off x="13189588" y="224503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59" name="object 259"/>
          <p:cNvSpPr/>
          <p:nvPr/>
        </p:nvSpPr>
        <p:spPr>
          <a:xfrm>
            <a:off x="13364436" y="2245039"/>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60" name="object 260"/>
          <p:cNvSpPr/>
          <p:nvPr/>
        </p:nvSpPr>
        <p:spPr>
          <a:xfrm>
            <a:off x="13539285" y="2215898"/>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61" name="object 261"/>
          <p:cNvSpPr/>
          <p:nvPr/>
        </p:nvSpPr>
        <p:spPr>
          <a:xfrm>
            <a:off x="13714133" y="2215898"/>
            <a:ext cx="116839" cy="58419"/>
          </a:xfrm>
          <a:custGeom>
            <a:avLst/>
            <a:gdLst/>
            <a:ahLst/>
            <a:cxnLst/>
            <a:rect l="l" t="t" r="r" b="b"/>
            <a:pathLst>
              <a:path w="116840" h="58419">
                <a:moveTo>
                  <a:pt x="0" y="0"/>
                </a:moveTo>
                <a:lnTo>
                  <a:pt x="116565" y="0"/>
                </a:lnTo>
                <a:lnTo>
                  <a:pt x="116565" y="58282"/>
                </a:lnTo>
                <a:lnTo>
                  <a:pt x="0" y="58282"/>
                </a:lnTo>
                <a:lnTo>
                  <a:pt x="0" y="0"/>
                </a:lnTo>
                <a:close/>
              </a:path>
            </a:pathLst>
          </a:custGeom>
          <a:solidFill>
            <a:srgbClr val="000000"/>
          </a:solidFill>
        </p:spPr>
        <p:txBody>
          <a:bodyPr wrap="square" lIns="0" tIns="0" rIns="0" bIns="0" rtlCol="0"/>
          <a:lstStyle/>
          <a:p>
            <a:endParaRPr/>
          </a:p>
        </p:txBody>
      </p:sp>
      <p:sp>
        <p:nvSpPr>
          <p:cNvPr id="262" name="object 262"/>
          <p:cNvSpPr/>
          <p:nvPr/>
        </p:nvSpPr>
        <p:spPr>
          <a:xfrm>
            <a:off x="13888981" y="224503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63" name="object 263"/>
          <p:cNvSpPr/>
          <p:nvPr/>
        </p:nvSpPr>
        <p:spPr>
          <a:xfrm>
            <a:off x="14063829" y="224503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64" name="object 264"/>
          <p:cNvSpPr/>
          <p:nvPr/>
        </p:nvSpPr>
        <p:spPr>
          <a:xfrm>
            <a:off x="14180394" y="2245039"/>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65" name="object 265"/>
          <p:cNvSpPr/>
          <p:nvPr/>
        </p:nvSpPr>
        <p:spPr>
          <a:xfrm>
            <a:off x="12198783" y="2303322"/>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66" name="object 266"/>
          <p:cNvSpPr/>
          <p:nvPr/>
        </p:nvSpPr>
        <p:spPr>
          <a:xfrm>
            <a:off x="12431914" y="2303322"/>
            <a:ext cx="233679" cy="0"/>
          </a:xfrm>
          <a:custGeom>
            <a:avLst/>
            <a:gdLst/>
            <a:ahLst/>
            <a:cxnLst/>
            <a:rect l="l" t="t" r="r" b="b"/>
            <a:pathLst>
              <a:path w="233679">
                <a:moveTo>
                  <a:pt x="0" y="0"/>
                </a:moveTo>
                <a:lnTo>
                  <a:pt x="233130" y="0"/>
                </a:lnTo>
              </a:path>
            </a:pathLst>
          </a:custGeom>
          <a:ln w="58282">
            <a:solidFill>
              <a:srgbClr val="000000"/>
            </a:solidFill>
          </a:ln>
        </p:spPr>
        <p:txBody>
          <a:bodyPr wrap="square" lIns="0" tIns="0" rIns="0" bIns="0" rtlCol="0"/>
          <a:lstStyle/>
          <a:p>
            <a:endParaRPr/>
          </a:p>
        </p:txBody>
      </p:sp>
      <p:sp>
        <p:nvSpPr>
          <p:cNvPr id="267" name="object 267"/>
          <p:cNvSpPr/>
          <p:nvPr/>
        </p:nvSpPr>
        <p:spPr>
          <a:xfrm>
            <a:off x="12781610" y="2303322"/>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68" name="object 268"/>
          <p:cNvSpPr/>
          <p:nvPr/>
        </p:nvSpPr>
        <p:spPr>
          <a:xfrm>
            <a:off x="12956458" y="230332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69" name="object 269"/>
          <p:cNvSpPr/>
          <p:nvPr/>
        </p:nvSpPr>
        <p:spPr>
          <a:xfrm>
            <a:off x="13073023" y="230332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70" name="object 270"/>
          <p:cNvSpPr/>
          <p:nvPr/>
        </p:nvSpPr>
        <p:spPr>
          <a:xfrm>
            <a:off x="13189588" y="230332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71" name="object 271"/>
          <p:cNvSpPr/>
          <p:nvPr/>
        </p:nvSpPr>
        <p:spPr>
          <a:xfrm>
            <a:off x="13364436" y="2303322"/>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72" name="object 272"/>
          <p:cNvSpPr/>
          <p:nvPr/>
        </p:nvSpPr>
        <p:spPr>
          <a:xfrm>
            <a:off x="13830699" y="2303322"/>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273" name="object 273"/>
          <p:cNvSpPr/>
          <p:nvPr/>
        </p:nvSpPr>
        <p:spPr>
          <a:xfrm>
            <a:off x="14180394" y="230332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74" name="object 274"/>
          <p:cNvSpPr/>
          <p:nvPr/>
        </p:nvSpPr>
        <p:spPr>
          <a:xfrm>
            <a:off x="14296961" y="2303322"/>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75" name="object 275"/>
          <p:cNvSpPr/>
          <p:nvPr/>
        </p:nvSpPr>
        <p:spPr>
          <a:xfrm>
            <a:off x="12665044" y="2361605"/>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76" name="object 276"/>
          <p:cNvSpPr/>
          <p:nvPr/>
        </p:nvSpPr>
        <p:spPr>
          <a:xfrm>
            <a:off x="12839893" y="2361605"/>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277" name="object 277"/>
          <p:cNvSpPr/>
          <p:nvPr/>
        </p:nvSpPr>
        <p:spPr>
          <a:xfrm>
            <a:off x="13073023" y="2361605"/>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78" name="object 278"/>
          <p:cNvSpPr/>
          <p:nvPr/>
        </p:nvSpPr>
        <p:spPr>
          <a:xfrm>
            <a:off x="13247871" y="236160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79" name="object 279"/>
          <p:cNvSpPr/>
          <p:nvPr/>
        </p:nvSpPr>
        <p:spPr>
          <a:xfrm>
            <a:off x="13539285" y="236160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80" name="object 280"/>
          <p:cNvSpPr/>
          <p:nvPr/>
        </p:nvSpPr>
        <p:spPr>
          <a:xfrm>
            <a:off x="13830699" y="236160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81" name="object 281"/>
          <p:cNvSpPr/>
          <p:nvPr/>
        </p:nvSpPr>
        <p:spPr>
          <a:xfrm>
            <a:off x="14063829" y="236160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82" name="object 282"/>
          <p:cNvSpPr/>
          <p:nvPr/>
        </p:nvSpPr>
        <p:spPr>
          <a:xfrm>
            <a:off x="14238678" y="2361605"/>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83" name="object 283"/>
          <p:cNvSpPr/>
          <p:nvPr/>
        </p:nvSpPr>
        <p:spPr>
          <a:xfrm>
            <a:off x="12198783" y="2419887"/>
            <a:ext cx="408305" cy="0"/>
          </a:xfrm>
          <a:custGeom>
            <a:avLst/>
            <a:gdLst/>
            <a:ahLst/>
            <a:cxnLst/>
            <a:rect l="l" t="t" r="r" b="b"/>
            <a:pathLst>
              <a:path w="408304">
                <a:moveTo>
                  <a:pt x="0" y="0"/>
                </a:moveTo>
                <a:lnTo>
                  <a:pt x="407978" y="0"/>
                </a:lnTo>
              </a:path>
            </a:pathLst>
          </a:custGeom>
          <a:ln w="58282">
            <a:solidFill>
              <a:srgbClr val="000000"/>
            </a:solidFill>
          </a:ln>
        </p:spPr>
        <p:txBody>
          <a:bodyPr wrap="square" lIns="0" tIns="0" rIns="0" bIns="0" rtlCol="0"/>
          <a:lstStyle/>
          <a:p>
            <a:endParaRPr/>
          </a:p>
        </p:txBody>
      </p:sp>
      <p:sp>
        <p:nvSpPr>
          <p:cNvPr id="284" name="object 284"/>
          <p:cNvSpPr/>
          <p:nvPr/>
        </p:nvSpPr>
        <p:spPr>
          <a:xfrm>
            <a:off x="12665044" y="2419887"/>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85" name="object 285"/>
          <p:cNvSpPr/>
          <p:nvPr/>
        </p:nvSpPr>
        <p:spPr>
          <a:xfrm>
            <a:off x="12898176" y="2419887"/>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86" name="object 286"/>
          <p:cNvSpPr/>
          <p:nvPr/>
        </p:nvSpPr>
        <p:spPr>
          <a:xfrm>
            <a:off x="13073023" y="2419887"/>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87" name="object 287"/>
          <p:cNvSpPr/>
          <p:nvPr/>
        </p:nvSpPr>
        <p:spPr>
          <a:xfrm>
            <a:off x="13539285" y="2419887"/>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288" name="object 288"/>
          <p:cNvSpPr/>
          <p:nvPr/>
        </p:nvSpPr>
        <p:spPr>
          <a:xfrm>
            <a:off x="13830699" y="241988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89" name="object 289"/>
          <p:cNvSpPr/>
          <p:nvPr/>
        </p:nvSpPr>
        <p:spPr>
          <a:xfrm>
            <a:off x="13947264" y="241988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90" name="object 290"/>
          <p:cNvSpPr/>
          <p:nvPr/>
        </p:nvSpPr>
        <p:spPr>
          <a:xfrm>
            <a:off x="14063829" y="2419887"/>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91" name="object 291"/>
          <p:cNvSpPr/>
          <p:nvPr/>
        </p:nvSpPr>
        <p:spPr>
          <a:xfrm>
            <a:off x="12198783" y="247817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92" name="object 292"/>
          <p:cNvSpPr/>
          <p:nvPr/>
        </p:nvSpPr>
        <p:spPr>
          <a:xfrm>
            <a:off x="12548479" y="2478170"/>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293" name="object 293"/>
          <p:cNvSpPr/>
          <p:nvPr/>
        </p:nvSpPr>
        <p:spPr>
          <a:xfrm>
            <a:off x="12839893" y="2478170"/>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94" name="object 294"/>
          <p:cNvSpPr/>
          <p:nvPr/>
        </p:nvSpPr>
        <p:spPr>
          <a:xfrm>
            <a:off x="13014742" y="2478170"/>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95" name="object 295"/>
          <p:cNvSpPr/>
          <p:nvPr/>
        </p:nvSpPr>
        <p:spPr>
          <a:xfrm>
            <a:off x="13189588" y="247817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96" name="object 296"/>
          <p:cNvSpPr/>
          <p:nvPr/>
        </p:nvSpPr>
        <p:spPr>
          <a:xfrm>
            <a:off x="13364436" y="2478170"/>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97" name="object 297"/>
          <p:cNvSpPr/>
          <p:nvPr/>
        </p:nvSpPr>
        <p:spPr>
          <a:xfrm>
            <a:off x="13539285" y="2478170"/>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298" name="object 298"/>
          <p:cNvSpPr/>
          <p:nvPr/>
        </p:nvSpPr>
        <p:spPr>
          <a:xfrm>
            <a:off x="13714133" y="247817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299" name="object 299"/>
          <p:cNvSpPr/>
          <p:nvPr/>
        </p:nvSpPr>
        <p:spPr>
          <a:xfrm>
            <a:off x="13830699" y="2478170"/>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00" name="object 300"/>
          <p:cNvSpPr/>
          <p:nvPr/>
        </p:nvSpPr>
        <p:spPr>
          <a:xfrm>
            <a:off x="14063829" y="2478170"/>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01" name="object 301"/>
          <p:cNvSpPr/>
          <p:nvPr/>
        </p:nvSpPr>
        <p:spPr>
          <a:xfrm>
            <a:off x="12198783" y="253645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02" name="object 302"/>
          <p:cNvSpPr/>
          <p:nvPr/>
        </p:nvSpPr>
        <p:spPr>
          <a:xfrm>
            <a:off x="12315349" y="2507312"/>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303" name="object 303"/>
          <p:cNvSpPr/>
          <p:nvPr/>
        </p:nvSpPr>
        <p:spPr>
          <a:xfrm>
            <a:off x="12548479" y="253645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04" name="object 304"/>
          <p:cNvSpPr/>
          <p:nvPr/>
        </p:nvSpPr>
        <p:spPr>
          <a:xfrm>
            <a:off x="12665044" y="253645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05" name="object 305"/>
          <p:cNvSpPr/>
          <p:nvPr/>
        </p:nvSpPr>
        <p:spPr>
          <a:xfrm>
            <a:off x="12839893" y="2536453"/>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06" name="object 306"/>
          <p:cNvSpPr/>
          <p:nvPr/>
        </p:nvSpPr>
        <p:spPr>
          <a:xfrm>
            <a:off x="12956458" y="253645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07" name="object 307"/>
          <p:cNvSpPr/>
          <p:nvPr/>
        </p:nvSpPr>
        <p:spPr>
          <a:xfrm>
            <a:off x="13073023" y="253645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08" name="object 308"/>
          <p:cNvSpPr/>
          <p:nvPr/>
        </p:nvSpPr>
        <p:spPr>
          <a:xfrm>
            <a:off x="13189588" y="253645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09" name="object 309"/>
          <p:cNvSpPr/>
          <p:nvPr/>
        </p:nvSpPr>
        <p:spPr>
          <a:xfrm>
            <a:off x="13306155" y="2536453"/>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10" name="object 310"/>
          <p:cNvSpPr/>
          <p:nvPr/>
        </p:nvSpPr>
        <p:spPr>
          <a:xfrm>
            <a:off x="13597568" y="253645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11" name="object 311"/>
          <p:cNvSpPr/>
          <p:nvPr/>
        </p:nvSpPr>
        <p:spPr>
          <a:xfrm>
            <a:off x="13830699" y="2536453"/>
            <a:ext cx="408305" cy="0"/>
          </a:xfrm>
          <a:custGeom>
            <a:avLst/>
            <a:gdLst/>
            <a:ahLst/>
            <a:cxnLst/>
            <a:rect l="l" t="t" r="r" b="b"/>
            <a:pathLst>
              <a:path w="408305">
                <a:moveTo>
                  <a:pt x="0" y="0"/>
                </a:moveTo>
                <a:lnTo>
                  <a:pt x="407978" y="0"/>
                </a:lnTo>
              </a:path>
            </a:pathLst>
          </a:custGeom>
          <a:ln w="58282">
            <a:solidFill>
              <a:srgbClr val="000000"/>
            </a:solidFill>
          </a:ln>
        </p:spPr>
        <p:txBody>
          <a:bodyPr wrap="square" lIns="0" tIns="0" rIns="0" bIns="0" rtlCol="0"/>
          <a:lstStyle/>
          <a:p>
            <a:endParaRPr/>
          </a:p>
        </p:txBody>
      </p:sp>
      <p:sp>
        <p:nvSpPr>
          <p:cNvPr id="312" name="object 312"/>
          <p:cNvSpPr/>
          <p:nvPr/>
        </p:nvSpPr>
        <p:spPr>
          <a:xfrm>
            <a:off x="14296961" y="2536453"/>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13" name="object 313"/>
          <p:cNvSpPr/>
          <p:nvPr/>
        </p:nvSpPr>
        <p:spPr>
          <a:xfrm>
            <a:off x="12198783" y="259473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14" name="object 314"/>
          <p:cNvSpPr/>
          <p:nvPr/>
        </p:nvSpPr>
        <p:spPr>
          <a:xfrm>
            <a:off x="12315349" y="2565594"/>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315" name="object 315"/>
          <p:cNvSpPr/>
          <p:nvPr/>
        </p:nvSpPr>
        <p:spPr>
          <a:xfrm>
            <a:off x="12548479" y="259473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16" name="object 316"/>
          <p:cNvSpPr/>
          <p:nvPr/>
        </p:nvSpPr>
        <p:spPr>
          <a:xfrm>
            <a:off x="12781610" y="2594736"/>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17" name="object 317"/>
          <p:cNvSpPr/>
          <p:nvPr/>
        </p:nvSpPr>
        <p:spPr>
          <a:xfrm>
            <a:off x="12956458" y="2594736"/>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318" name="object 318"/>
          <p:cNvSpPr/>
          <p:nvPr/>
        </p:nvSpPr>
        <p:spPr>
          <a:xfrm>
            <a:off x="13247871" y="259473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19" name="object 319"/>
          <p:cNvSpPr/>
          <p:nvPr/>
        </p:nvSpPr>
        <p:spPr>
          <a:xfrm>
            <a:off x="13422720" y="2594736"/>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20" name="object 320"/>
          <p:cNvSpPr/>
          <p:nvPr/>
        </p:nvSpPr>
        <p:spPr>
          <a:xfrm>
            <a:off x="13539285" y="2594736"/>
            <a:ext cx="233679" cy="0"/>
          </a:xfrm>
          <a:custGeom>
            <a:avLst/>
            <a:gdLst/>
            <a:ahLst/>
            <a:cxnLst/>
            <a:rect l="l" t="t" r="r" b="b"/>
            <a:pathLst>
              <a:path w="233680">
                <a:moveTo>
                  <a:pt x="0" y="0"/>
                </a:moveTo>
                <a:lnTo>
                  <a:pt x="233130" y="0"/>
                </a:lnTo>
              </a:path>
            </a:pathLst>
          </a:custGeom>
          <a:ln w="58282">
            <a:solidFill>
              <a:srgbClr val="000000"/>
            </a:solidFill>
          </a:ln>
        </p:spPr>
        <p:txBody>
          <a:bodyPr wrap="square" lIns="0" tIns="0" rIns="0" bIns="0" rtlCol="0"/>
          <a:lstStyle/>
          <a:p>
            <a:endParaRPr/>
          </a:p>
        </p:txBody>
      </p:sp>
      <p:sp>
        <p:nvSpPr>
          <p:cNvPr id="321" name="object 321"/>
          <p:cNvSpPr/>
          <p:nvPr/>
        </p:nvSpPr>
        <p:spPr>
          <a:xfrm>
            <a:off x="13888981" y="2594736"/>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22" name="object 322"/>
          <p:cNvSpPr/>
          <p:nvPr/>
        </p:nvSpPr>
        <p:spPr>
          <a:xfrm>
            <a:off x="14180394" y="2594736"/>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23" name="object 323"/>
          <p:cNvSpPr/>
          <p:nvPr/>
        </p:nvSpPr>
        <p:spPr>
          <a:xfrm>
            <a:off x="12198783" y="265301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24" name="object 324"/>
          <p:cNvSpPr/>
          <p:nvPr/>
        </p:nvSpPr>
        <p:spPr>
          <a:xfrm>
            <a:off x="12315349" y="2623877"/>
            <a:ext cx="175260" cy="58419"/>
          </a:xfrm>
          <a:custGeom>
            <a:avLst/>
            <a:gdLst/>
            <a:ahLst/>
            <a:cxnLst/>
            <a:rect l="l" t="t" r="r" b="b"/>
            <a:pathLst>
              <a:path w="175259" h="58419">
                <a:moveTo>
                  <a:pt x="0" y="0"/>
                </a:moveTo>
                <a:lnTo>
                  <a:pt x="174848" y="0"/>
                </a:lnTo>
                <a:lnTo>
                  <a:pt x="174848" y="58282"/>
                </a:lnTo>
                <a:lnTo>
                  <a:pt x="0" y="58282"/>
                </a:lnTo>
                <a:lnTo>
                  <a:pt x="0" y="0"/>
                </a:lnTo>
                <a:close/>
              </a:path>
            </a:pathLst>
          </a:custGeom>
          <a:solidFill>
            <a:srgbClr val="000000"/>
          </a:solidFill>
        </p:spPr>
        <p:txBody>
          <a:bodyPr wrap="square" lIns="0" tIns="0" rIns="0" bIns="0" rtlCol="0"/>
          <a:lstStyle/>
          <a:p>
            <a:endParaRPr/>
          </a:p>
        </p:txBody>
      </p:sp>
      <p:sp>
        <p:nvSpPr>
          <p:cNvPr id="325" name="object 325"/>
          <p:cNvSpPr/>
          <p:nvPr/>
        </p:nvSpPr>
        <p:spPr>
          <a:xfrm>
            <a:off x="12548479" y="265301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26" name="object 326"/>
          <p:cNvSpPr/>
          <p:nvPr/>
        </p:nvSpPr>
        <p:spPr>
          <a:xfrm>
            <a:off x="12781610" y="2653018"/>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27" name="object 327"/>
          <p:cNvSpPr/>
          <p:nvPr/>
        </p:nvSpPr>
        <p:spPr>
          <a:xfrm>
            <a:off x="12898176" y="2653018"/>
            <a:ext cx="291465" cy="0"/>
          </a:xfrm>
          <a:custGeom>
            <a:avLst/>
            <a:gdLst/>
            <a:ahLst/>
            <a:cxnLst/>
            <a:rect l="l" t="t" r="r" b="b"/>
            <a:pathLst>
              <a:path w="291465">
                <a:moveTo>
                  <a:pt x="0" y="0"/>
                </a:moveTo>
                <a:lnTo>
                  <a:pt x="291413" y="0"/>
                </a:lnTo>
              </a:path>
            </a:pathLst>
          </a:custGeom>
          <a:ln w="58282">
            <a:solidFill>
              <a:srgbClr val="000000"/>
            </a:solidFill>
          </a:ln>
        </p:spPr>
        <p:txBody>
          <a:bodyPr wrap="square" lIns="0" tIns="0" rIns="0" bIns="0" rtlCol="0"/>
          <a:lstStyle/>
          <a:p>
            <a:endParaRPr/>
          </a:p>
        </p:txBody>
      </p:sp>
      <p:sp>
        <p:nvSpPr>
          <p:cNvPr id="328" name="object 328"/>
          <p:cNvSpPr/>
          <p:nvPr/>
        </p:nvSpPr>
        <p:spPr>
          <a:xfrm>
            <a:off x="13364436" y="2653018"/>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29" name="object 329"/>
          <p:cNvSpPr/>
          <p:nvPr/>
        </p:nvSpPr>
        <p:spPr>
          <a:xfrm>
            <a:off x="13539285" y="2653018"/>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30" name="object 330"/>
          <p:cNvSpPr/>
          <p:nvPr/>
        </p:nvSpPr>
        <p:spPr>
          <a:xfrm>
            <a:off x="13830699" y="2653018"/>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31" name="object 331"/>
          <p:cNvSpPr/>
          <p:nvPr/>
        </p:nvSpPr>
        <p:spPr>
          <a:xfrm>
            <a:off x="14122113" y="2653018"/>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332" name="object 332"/>
          <p:cNvSpPr/>
          <p:nvPr/>
        </p:nvSpPr>
        <p:spPr>
          <a:xfrm>
            <a:off x="12198783" y="271130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33" name="object 333"/>
          <p:cNvSpPr/>
          <p:nvPr/>
        </p:nvSpPr>
        <p:spPr>
          <a:xfrm>
            <a:off x="12548479" y="271130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34" name="object 334"/>
          <p:cNvSpPr/>
          <p:nvPr/>
        </p:nvSpPr>
        <p:spPr>
          <a:xfrm>
            <a:off x="12723328" y="271130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35" name="object 335"/>
          <p:cNvSpPr/>
          <p:nvPr/>
        </p:nvSpPr>
        <p:spPr>
          <a:xfrm>
            <a:off x="12898176" y="2711301"/>
            <a:ext cx="58419" cy="0"/>
          </a:xfrm>
          <a:custGeom>
            <a:avLst/>
            <a:gdLst/>
            <a:ahLst/>
            <a:cxnLst/>
            <a:rect l="l" t="t" r="r" b="b"/>
            <a:pathLst>
              <a:path w="58420">
                <a:moveTo>
                  <a:pt x="0" y="0"/>
                </a:moveTo>
                <a:lnTo>
                  <a:pt x="58282" y="0"/>
                </a:lnTo>
              </a:path>
            </a:pathLst>
          </a:custGeom>
          <a:ln w="58282">
            <a:solidFill>
              <a:srgbClr val="000000"/>
            </a:solidFill>
          </a:ln>
        </p:spPr>
        <p:txBody>
          <a:bodyPr wrap="square" lIns="0" tIns="0" rIns="0" bIns="0" rtlCol="0"/>
          <a:lstStyle/>
          <a:p>
            <a:endParaRPr/>
          </a:p>
        </p:txBody>
      </p:sp>
      <p:sp>
        <p:nvSpPr>
          <p:cNvPr id="336" name="object 336"/>
          <p:cNvSpPr/>
          <p:nvPr/>
        </p:nvSpPr>
        <p:spPr>
          <a:xfrm>
            <a:off x="13014742" y="271130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37" name="object 337"/>
          <p:cNvSpPr/>
          <p:nvPr/>
        </p:nvSpPr>
        <p:spPr>
          <a:xfrm>
            <a:off x="13189588" y="271130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38" name="object 338"/>
          <p:cNvSpPr/>
          <p:nvPr/>
        </p:nvSpPr>
        <p:spPr>
          <a:xfrm>
            <a:off x="13364436" y="2711301"/>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39" name="object 339"/>
          <p:cNvSpPr/>
          <p:nvPr/>
        </p:nvSpPr>
        <p:spPr>
          <a:xfrm>
            <a:off x="13597568" y="271130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40" name="object 340"/>
          <p:cNvSpPr/>
          <p:nvPr/>
        </p:nvSpPr>
        <p:spPr>
          <a:xfrm>
            <a:off x="13772416" y="271130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41" name="object 341"/>
          <p:cNvSpPr/>
          <p:nvPr/>
        </p:nvSpPr>
        <p:spPr>
          <a:xfrm>
            <a:off x="13947264" y="271130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42" name="object 342"/>
          <p:cNvSpPr/>
          <p:nvPr/>
        </p:nvSpPr>
        <p:spPr>
          <a:xfrm>
            <a:off x="14063829" y="2711301"/>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43" name="object 343"/>
          <p:cNvSpPr/>
          <p:nvPr/>
        </p:nvSpPr>
        <p:spPr>
          <a:xfrm>
            <a:off x="14180394" y="2711301"/>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344" name="object 344"/>
          <p:cNvSpPr/>
          <p:nvPr/>
        </p:nvSpPr>
        <p:spPr>
          <a:xfrm>
            <a:off x="12198783" y="2769584"/>
            <a:ext cx="408305" cy="0"/>
          </a:xfrm>
          <a:custGeom>
            <a:avLst/>
            <a:gdLst/>
            <a:ahLst/>
            <a:cxnLst/>
            <a:rect l="l" t="t" r="r" b="b"/>
            <a:pathLst>
              <a:path w="408304">
                <a:moveTo>
                  <a:pt x="0" y="0"/>
                </a:moveTo>
                <a:lnTo>
                  <a:pt x="407978" y="0"/>
                </a:lnTo>
              </a:path>
            </a:pathLst>
          </a:custGeom>
          <a:ln w="58282">
            <a:solidFill>
              <a:srgbClr val="000000"/>
            </a:solidFill>
          </a:ln>
        </p:spPr>
        <p:txBody>
          <a:bodyPr wrap="square" lIns="0" tIns="0" rIns="0" bIns="0" rtlCol="0"/>
          <a:lstStyle/>
          <a:p>
            <a:endParaRPr/>
          </a:p>
        </p:txBody>
      </p:sp>
      <p:sp>
        <p:nvSpPr>
          <p:cNvPr id="345" name="object 345"/>
          <p:cNvSpPr/>
          <p:nvPr/>
        </p:nvSpPr>
        <p:spPr>
          <a:xfrm>
            <a:off x="12665044" y="276958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346" name="object 346"/>
          <p:cNvSpPr/>
          <p:nvPr/>
        </p:nvSpPr>
        <p:spPr>
          <a:xfrm>
            <a:off x="12839893" y="2769584"/>
            <a:ext cx="116839" cy="0"/>
          </a:xfrm>
          <a:custGeom>
            <a:avLst/>
            <a:gdLst/>
            <a:ahLst/>
            <a:cxnLst/>
            <a:rect l="l" t="t" r="r" b="b"/>
            <a:pathLst>
              <a:path w="116840">
                <a:moveTo>
                  <a:pt x="0" y="0"/>
                </a:moveTo>
                <a:lnTo>
                  <a:pt x="116565" y="0"/>
                </a:lnTo>
              </a:path>
            </a:pathLst>
          </a:custGeom>
          <a:ln w="58282">
            <a:solidFill>
              <a:srgbClr val="000000"/>
            </a:solidFill>
          </a:ln>
        </p:spPr>
        <p:txBody>
          <a:bodyPr wrap="square" lIns="0" tIns="0" rIns="0" bIns="0" rtlCol="0"/>
          <a:lstStyle/>
          <a:p>
            <a:endParaRPr/>
          </a:p>
        </p:txBody>
      </p:sp>
      <p:sp>
        <p:nvSpPr>
          <p:cNvPr id="347" name="object 347"/>
          <p:cNvSpPr/>
          <p:nvPr/>
        </p:nvSpPr>
        <p:spPr>
          <a:xfrm>
            <a:off x="13014742" y="276958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48" name="object 348"/>
          <p:cNvSpPr/>
          <p:nvPr/>
        </p:nvSpPr>
        <p:spPr>
          <a:xfrm>
            <a:off x="13189588" y="276958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49" name="object 349"/>
          <p:cNvSpPr/>
          <p:nvPr/>
        </p:nvSpPr>
        <p:spPr>
          <a:xfrm>
            <a:off x="13422720" y="276958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50" name="object 350"/>
          <p:cNvSpPr/>
          <p:nvPr/>
        </p:nvSpPr>
        <p:spPr>
          <a:xfrm>
            <a:off x="13772416" y="2769584"/>
            <a:ext cx="58419" cy="0"/>
          </a:xfrm>
          <a:custGeom>
            <a:avLst/>
            <a:gdLst/>
            <a:ahLst/>
            <a:cxnLst/>
            <a:rect l="l" t="t" r="r" b="b"/>
            <a:pathLst>
              <a:path w="58419">
                <a:moveTo>
                  <a:pt x="0" y="0"/>
                </a:moveTo>
                <a:lnTo>
                  <a:pt x="58282" y="0"/>
                </a:lnTo>
              </a:path>
            </a:pathLst>
          </a:custGeom>
          <a:ln w="58282">
            <a:solidFill>
              <a:srgbClr val="000000"/>
            </a:solidFill>
          </a:ln>
        </p:spPr>
        <p:txBody>
          <a:bodyPr wrap="square" lIns="0" tIns="0" rIns="0" bIns="0" rtlCol="0"/>
          <a:lstStyle/>
          <a:p>
            <a:endParaRPr/>
          </a:p>
        </p:txBody>
      </p:sp>
      <p:sp>
        <p:nvSpPr>
          <p:cNvPr id="351" name="object 351"/>
          <p:cNvSpPr/>
          <p:nvPr/>
        </p:nvSpPr>
        <p:spPr>
          <a:xfrm>
            <a:off x="13888981" y="276958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sp>
        <p:nvSpPr>
          <p:cNvPr id="352" name="object 352"/>
          <p:cNvSpPr/>
          <p:nvPr/>
        </p:nvSpPr>
        <p:spPr>
          <a:xfrm>
            <a:off x="14180394" y="2769584"/>
            <a:ext cx="175260" cy="0"/>
          </a:xfrm>
          <a:custGeom>
            <a:avLst/>
            <a:gdLst/>
            <a:ahLst/>
            <a:cxnLst/>
            <a:rect l="l" t="t" r="r" b="b"/>
            <a:pathLst>
              <a:path w="175259">
                <a:moveTo>
                  <a:pt x="0" y="0"/>
                </a:moveTo>
                <a:lnTo>
                  <a:pt x="174848" y="0"/>
                </a:lnTo>
              </a:path>
            </a:pathLst>
          </a:custGeom>
          <a:ln w="58282">
            <a:solidFill>
              <a:srgbClr val="000000"/>
            </a:solidFill>
          </a:ln>
        </p:spPr>
        <p:txBody>
          <a:bodyPr wrap="square" lIns="0" tIns="0" rIns="0" bIns="0" rtlCol="0"/>
          <a:lstStyle/>
          <a:p>
            <a:endParaRPr/>
          </a:p>
        </p:txBody>
      </p:sp>
      <p:grpSp>
        <p:nvGrpSpPr>
          <p:cNvPr id="353" name="object 353"/>
          <p:cNvGrpSpPr/>
          <p:nvPr/>
        </p:nvGrpSpPr>
        <p:grpSpPr>
          <a:xfrm>
            <a:off x="14917610" y="0"/>
            <a:ext cx="3370579" cy="10287000"/>
            <a:chOff x="14917610" y="0"/>
            <a:chExt cx="3370579" cy="10287000"/>
          </a:xfrm>
        </p:grpSpPr>
        <p:sp>
          <p:nvSpPr>
            <p:cNvPr id="354" name="object 354"/>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355" name="object 355"/>
            <p:cNvPicPr/>
            <p:nvPr/>
          </p:nvPicPr>
          <p:blipFill>
            <a:blip r:embed="rId3" cstate="print"/>
            <a:stretch>
              <a:fillRect/>
            </a:stretch>
          </p:blipFill>
          <p:spPr>
            <a:xfrm>
              <a:off x="15773843" y="3596925"/>
              <a:ext cx="1809749" cy="2447924"/>
            </a:xfrm>
            <a:prstGeom prst="rect">
              <a:avLst/>
            </a:prstGeom>
          </p:spPr>
        </p:pic>
        <p:pic>
          <p:nvPicPr>
            <p:cNvPr id="356" name="object 356"/>
            <p:cNvPicPr/>
            <p:nvPr/>
          </p:nvPicPr>
          <p:blipFill>
            <a:blip r:embed="rId4" cstate="print"/>
            <a:stretch>
              <a:fillRect/>
            </a:stretch>
          </p:blipFill>
          <p:spPr>
            <a:xfrm>
              <a:off x="15919680" y="9195632"/>
              <a:ext cx="1514474" cy="523874"/>
            </a:xfrm>
            <a:prstGeom prst="rect">
              <a:avLst/>
            </a:prstGeom>
          </p:spPr>
        </p:pic>
      </p:grpSp>
      <p:pic>
        <p:nvPicPr>
          <p:cNvPr id="357" name="object 357"/>
          <p:cNvPicPr/>
          <p:nvPr/>
        </p:nvPicPr>
        <p:blipFill>
          <a:blip r:embed="rId5" cstate="print"/>
          <a:stretch>
            <a:fillRect/>
          </a:stretch>
        </p:blipFill>
        <p:spPr>
          <a:xfrm>
            <a:off x="865792" y="1604790"/>
            <a:ext cx="8237505" cy="4223348"/>
          </a:xfrm>
          <a:prstGeom prst="rect">
            <a:avLst/>
          </a:prstGeom>
        </p:spPr>
      </p:pic>
      <p:sp>
        <p:nvSpPr>
          <p:cNvPr id="358" name="object 358"/>
          <p:cNvSpPr/>
          <p:nvPr/>
        </p:nvSpPr>
        <p:spPr>
          <a:xfrm>
            <a:off x="11595481" y="1464393"/>
            <a:ext cx="322580" cy="161290"/>
          </a:xfrm>
          <a:custGeom>
            <a:avLst/>
            <a:gdLst/>
            <a:ahLst/>
            <a:cxnLst/>
            <a:rect l="l" t="t" r="r" b="b"/>
            <a:pathLst>
              <a:path w="322579" h="161289">
                <a:moveTo>
                  <a:pt x="296450" y="43657"/>
                </a:moveTo>
                <a:lnTo>
                  <a:pt x="302042" y="69014"/>
                </a:lnTo>
                <a:lnTo>
                  <a:pt x="304359" y="68423"/>
                </a:lnTo>
                <a:lnTo>
                  <a:pt x="307935" y="69470"/>
                </a:lnTo>
                <a:lnTo>
                  <a:pt x="311689" y="70029"/>
                </a:lnTo>
                <a:lnTo>
                  <a:pt x="314657" y="68320"/>
                </a:lnTo>
                <a:lnTo>
                  <a:pt x="315019" y="68112"/>
                </a:lnTo>
                <a:lnTo>
                  <a:pt x="322359" y="63474"/>
                </a:lnTo>
                <a:lnTo>
                  <a:pt x="316746" y="55411"/>
                </a:lnTo>
                <a:lnTo>
                  <a:pt x="311104" y="52209"/>
                </a:lnTo>
                <a:lnTo>
                  <a:pt x="310236" y="48270"/>
                </a:lnTo>
                <a:lnTo>
                  <a:pt x="307872" y="46803"/>
                </a:lnTo>
                <a:lnTo>
                  <a:pt x="305424" y="48648"/>
                </a:lnTo>
                <a:lnTo>
                  <a:pt x="296450" y="43657"/>
                </a:lnTo>
                <a:close/>
              </a:path>
              <a:path w="322579" h="161289">
                <a:moveTo>
                  <a:pt x="310236" y="48270"/>
                </a:moveTo>
                <a:lnTo>
                  <a:pt x="311104" y="52209"/>
                </a:lnTo>
                <a:lnTo>
                  <a:pt x="311654" y="49151"/>
                </a:lnTo>
                <a:lnTo>
                  <a:pt x="310236" y="48270"/>
                </a:lnTo>
                <a:close/>
              </a:path>
              <a:path w="322579" h="161289">
                <a:moveTo>
                  <a:pt x="205713" y="148106"/>
                </a:moveTo>
                <a:lnTo>
                  <a:pt x="206794" y="150234"/>
                </a:lnTo>
                <a:lnTo>
                  <a:pt x="209849" y="155394"/>
                </a:lnTo>
                <a:lnTo>
                  <a:pt x="214973" y="152917"/>
                </a:lnTo>
                <a:lnTo>
                  <a:pt x="218474" y="149738"/>
                </a:lnTo>
                <a:lnTo>
                  <a:pt x="236348" y="135894"/>
                </a:lnTo>
                <a:lnTo>
                  <a:pt x="254011" y="121789"/>
                </a:lnTo>
                <a:lnTo>
                  <a:pt x="271055" y="107026"/>
                </a:lnTo>
                <a:lnTo>
                  <a:pt x="290220" y="88104"/>
                </a:lnTo>
                <a:lnTo>
                  <a:pt x="292845" y="84465"/>
                </a:lnTo>
                <a:lnTo>
                  <a:pt x="299650" y="79252"/>
                </a:lnTo>
                <a:lnTo>
                  <a:pt x="302041" y="75665"/>
                </a:lnTo>
                <a:lnTo>
                  <a:pt x="302609" y="71583"/>
                </a:lnTo>
                <a:lnTo>
                  <a:pt x="302723" y="70620"/>
                </a:lnTo>
                <a:lnTo>
                  <a:pt x="302624" y="70172"/>
                </a:lnTo>
                <a:lnTo>
                  <a:pt x="302073" y="69152"/>
                </a:lnTo>
                <a:lnTo>
                  <a:pt x="296450" y="43657"/>
                </a:lnTo>
                <a:lnTo>
                  <a:pt x="287197" y="38511"/>
                </a:lnTo>
                <a:lnTo>
                  <a:pt x="290089" y="51623"/>
                </a:lnTo>
                <a:lnTo>
                  <a:pt x="283296" y="49123"/>
                </a:lnTo>
                <a:lnTo>
                  <a:pt x="276481" y="46710"/>
                </a:lnTo>
                <a:lnTo>
                  <a:pt x="273105" y="45455"/>
                </a:lnTo>
                <a:lnTo>
                  <a:pt x="276605" y="61327"/>
                </a:lnTo>
                <a:lnTo>
                  <a:pt x="273658" y="62020"/>
                </a:lnTo>
                <a:lnTo>
                  <a:pt x="266975" y="63591"/>
                </a:lnTo>
                <a:lnTo>
                  <a:pt x="263929" y="64335"/>
                </a:lnTo>
                <a:lnTo>
                  <a:pt x="266827" y="77476"/>
                </a:lnTo>
                <a:lnTo>
                  <a:pt x="249855" y="90875"/>
                </a:lnTo>
                <a:lnTo>
                  <a:pt x="232962" y="104337"/>
                </a:lnTo>
                <a:lnTo>
                  <a:pt x="216195" y="117917"/>
                </a:lnTo>
                <a:lnTo>
                  <a:pt x="214361" y="119436"/>
                </a:lnTo>
                <a:lnTo>
                  <a:pt x="217742" y="134765"/>
                </a:lnTo>
                <a:lnTo>
                  <a:pt x="214527" y="137759"/>
                </a:lnTo>
                <a:lnTo>
                  <a:pt x="206158" y="145316"/>
                </a:lnTo>
                <a:lnTo>
                  <a:pt x="205713" y="148106"/>
                </a:lnTo>
                <a:close/>
              </a:path>
              <a:path w="322579" h="161289">
                <a:moveTo>
                  <a:pt x="248879" y="22361"/>
                </a:moveTo>
                <a:lnTo>
                  <a:pt x="251402" y="33802"/>
                </a:lnTo>
                <a:lnTo>
                  <a:pt x="261307" y="37888"/>
                </a:lnTo>
                <a:lnTo>
                  <a:pt x="271058" y="42047"/>
                </a:lnTo>
                <a:lnTo>
                  <a:pt x="280708" y="46562"/>
                </a:lnTo>
                <a:lnTo>
                  <a:pt x="290089" y="51623"/>
                </a:lnTo>
                <a:lnTo>
                  <a:pt x="287197" y="38510"/>
                </a:lnTo>
                <a:lnTo>
                  <a:pt x="268157" y="29980"/>
                </a:lnTo>
                <a:lnTo>
                  <a:pt x="248879" y="22361"/>
                </a:lnTo>
                <a:close/>
              </a:path>
              <a:path w="322579" h="161289">
                <a:moveTo>
                  <a:pt x="180861" y="6200"/>
                </a:moveTo>
                <a:lnTo>
                  <a:pt x="186547" y="14410"/>
                </a:lnTo>
                <a:lnTo>
                  <a:pt x="192239" y="16174"/>
                </a:lnTo>
                <a:lnTo>
                  <a:pt x="196802" y="18920"/>
                </a:lnTo>
                <a:lnTo>
                  <a:pt x="223126" y="32596"/>
                </a:lnTo>
                <a:lnTo>
                  <a:pt x="231880" y="37210"/>
                </a:lnTo>
                <a:lnTo>
                  <a:pt x="242989" y="43380"/>
                </a:lnTo>
                <a:lnTo>
                  <a:pt x="254767" y="49703"/>
                </a:lnTo>
                <a:lnTo>
                  <a:pt x="276605" y="61327"/>
                </a:lnTo>
                <a:lnTo>
                  <a:pt x="273105" y="45455"/>
                </a:lnTo>
                <a:lnTo>
                  <a:pt x="269728" y="44201"/>
                </a:lnTo>
                <a:lnTo>
                  <a:pt x="251402" y="33802"/>
                </a:lnTo>
                <a:lnTo>
                  <a:pt x="248879" y="22361"/>
                </a:lnTo>
                <a:lnTo>
                  <a:pt x="229280" y="14695"/>
                </a:lnTo>
                <a:lnTo>
                  <a:pt x="213567" y="8466"/>
                </a:lnTo>
                <a:lnTo>
                  <a:pt x="205731" y="5461"/>
                </a:lnTo>
                <a:lnTo>
                  <a:pt x="197809" y="2585"/>
                </a:lnTo>
                <a:lnTo>
                  <a:pt x="194678" y="1521"/>
                </a:lnTo>
                <a:lnTo>
                  <a:pt x="191405" y="0"/>
                </a:lnTo>
                <a:lnTo>
                  <a:pt x="188738" y="298"/>
                </a:lnTo>
                <a:lnTo>
                  <a:pt x="188101" y="370"/>
                </a:lnTo>
                <a:lnTo>
                  <a:pt x="184285" y="637"/>
                </a:lnTo>
                <a:lnTo>
                  <a:pt x="183521" y="690"/>
                </a:lnTo>
                <a:lnTo>
                  <a:pt x="183254" y="1095"/>
                </a:lnTo>
                <a:lnTo>
                  <a:pt x="180861" y="6200"/>
                </a:lnTo>
                <a:close/>
              </a:path>
              <a:path w="322579" h="161289">
                <a:moveTo>
                  <a:pt x="0" y="73788"/>
                </a:moveTo>
                <a:lnTo>
                  <a:pt x="40131" y="86022"/>
                </a:lnTo>
                <a:lnTo>
                  <a:pt x="77240" y="89591"/>
                </a:lnTo>
                <a:lnTo>
                  <a:pt x="92313" y="91949"/>
                </a:lnTo>
                <a:lnTo>
                  <a:pt x="107474" y="93713"/>
                </a:lnTo>
                <a:lnTo>
                  <a:pt x="122690" y="94792"/>
                </a:lnTo>
                <a:lnTo>
                  <a:pt x="137930" y="95094"/>
                </a:lnTo>
                <a:lnTo>
                  <a:pt x="170529" y="93741"/>
                </a:lnTo>
                <a:lnTo>
                  <a:pt x="202859" y="89988"/>
                </a:lnTo>
                <a:lnTo>
                  <a:pt x="234562" y="84451"/>
                </a:lnTo>
                <a:lnTo>
                  <a:pt x="234948" y="84384"/>
                </a:lnTo>
                <a:lnTo>
                  <a:pt x="266827" y="77476"/>
                </a:lnTo>
                <a:lnTo>
                  <a:pt x="263929" y="64335"/>
                </a:lnTo>
                <a:lnTo>
                  <a:pt x="258432" y="65676"/>
                </a:lnTo>
                <a:lnTo>
                  <a:pt x="250063" y="67525"/>
                </a:lnTo>
                <a:lnTo>
                  <a:pt x="245169" y="68056"/>
                </a:lnTo>
                <a:lnTo>
                  <a:pt x="213329" y="72955"/>
                </a:lnTo>
                <a:lnTo>
                  <a:pt x="212000" y="73159"/>
                </a:lnTo>
                <a:lnTo>
                  <a:pt x="178653" y="77112"/>
                </a:lnTo>
                <a:lnTo>
                  <a:pt x="145172" y="79618"/>
                </a:lnTo>
                <a:lnTo>
                  <a:pt x="111596" y="80382"/>
                </a:lnTo>
                <a:lnTo>
                  <a:pt x="95456" y="79624"/>
                </a:lnTo>
                <a:lnTo>
                  <a:pt x="47706" y="71099"/>
                </a:lnTo>
                <a:lnTo>
                  <a:pt x="27254" y="64768"/>
                </a:lnTo>
                <a:lnTo>
                  <a:pt x="17738" y="63703"/>
                </a:lnTo>
                <a:lnTo>
                  <a:pt x="17518" y="63679"/>
                </a:lnTo>
                <a:lnTo>
                  <a:pt x="14001" y="70129"/>
                </a:lnTo>
                <a:lnTo>
                  <a:pt x="9720" y="69400"/>
                </a:lnTo>
                <a:lnTo>
                  <a:pt x="2938" y="65471"/>
                </a:lnTo>
                <a:lnTo>
                  <a:pt x="772" y="71374"/>
                </a:lnTo>
                <a:lnTo>
                  <a:pt x="0" y="73788"/>
                </a:lnTo>
                <a:close/>
              </a:path>
              <a:path w="322579" h="161289">
                <a:moveTo>
                  <a:pt x="175520" y="155295"/>
                </a:moveTo>
                <a:lnTo>
                  <a:pt x="176412" y="156934"/>
                </a:lnTo>
                <a:lnTo>
                  <a:pt x="177592" y="159326"/>
                </a:lnTo>
                <a:lnTo>
                  <a:pt x="180783" y="160662"/>
                </a:lnTo>
                <a:lnTo>
                  <a:pt x="183170" y="159278"/>
                </a:lnTo>
                <a:lnTo>
                  <a:pt x="188252" y="156240"/>
                </a:lnTo>
                <a:lnTo>
                  <a:pt x="193123" y="152800"/>
                </a:lnTo>
                <a:lnTo>
                  <a:pt x="197907" y="149338"/>
                </a:lnTo>
                <a:lnTo>
                  <a:pt x="204565" y="144566"/>
                </a:lnTo>
                <a:lnTo>
                  <a:pt x="211205" y="139715"/>
                </a:lnTo>
                <a:lnTo>
                  <a:pt x="217742" y="134765"/>
                </a:lnTo>
                <a:lnTo>
                  <a:pt x="214361" y="119436"/>
                </a:lnTo>
                <a:lnTo>
                  <a:pt x="182392" y="146352"/>
                </a:lnTo>
                <a:lnTo>
                  <a:pt x="175740" y="152963"/>
                </a:lnTo>
                <a:lnTo>
                  <a:pt x="175520" y="155295"/>
                </a:lnTo>
                <a:close/>
              </a:path>
            </a:pathLst>
          </a:custGeom>
          <a:solidFill>
            <a:srgbClr val="01B4E7"/>
          </a:solidFill>
        </p:spPr>
        <p:txBody>
          <a:bodyPr wrap="square" lIns="0" tIns="0" rIns="0" bIns="0" rtlCol="0"/>
          <a:lstStyle/>
          <a:p>
            <a:endParaRPr/>
          </a:p>
        </p:txBody>
      </p:sp>
      <p:sp>
        <p:nvSpPr>
          <p:cNvPr id="359" name="object 359"/>
          <p:cNvSpPr/>
          <p:nvPr/>
        </p:nvSpPr>
        <p:spPr>
          <a:xfrm>
            <a:off x="11435506" y="1460438"/>
            <a:ext cx="103505" cy="58419"/>
          </a:xfrm>
          <a:custGeom>
            <a:avLst/>
            <a:gdLst/>
            <a:ahLst/>
            <a:cxnLst/>
            <a:rect l="l" t="t" r="r" b="b"/>
            <a:pathLst>
              <a:path w="103504" h="58419">
                <a:moveTo>
                  <a:pt x="0" y="9939"/>
                </a:moveTo>
                <a:lnTo>
                  <a:pt x="10882" y="16187"/>
                </a:lnTo>
                <a:lnTo>
                  <a:pt x="16840" y="19157"/>
                </a:lnTo>
                <a:lnTo>
                  <a:pt x="22842" y="21953"/>
                </a:lnTo>
                <a:lnTo>
                  <a:pt x="31123" y="27873"/>
                </a:lnTo>
                <a:lnTo>
                  <a:pt x="39922" y="32948"/>
                </a:lnTo>
                <a:lnTo>
                  <a:pt x="49124" y="37285"/>
                </a:lnTo>
                <a:lnTo>
                  <a:pt x="58614" y="40987"/>
                </a:lnTo>
                <a:lnTo>
                  <a:pt x="71687" y="47732"/>
                </a:lnTo>
                <a:lnTo>
                  <a:pt x="78306" y="50940"/>
                </a:lnTo>
                <a:lnTo>
                  <a:pt x="85142" y="53806"/>
                </a:lnTo>
                <a:lnTo>
                  <a:pt x="89584" y="55451"/>
                </a:lnTo>
                <a:lnTo>
                  <a:pt x="94057" y="57606"/>
                </a:lnTo>
                <a:lnTo>
                  <a:pt x="98440" y="58055"/>
                </a:lnTo>
                <a:lnTo>
                  <a:pt x="98665" y="58099"/>
                </a:lnTo>
                <a:lnTo>
                  <a:pt x="101942" y="58396"/>
                </a:lnTo>
                <a:lnTo>
                  <a:pt x="103250" y="53416"/>
                </a:lnTo>
                <a:lnTo>
                  <a:pt x="100016" y="51886"/>
                </a:lnTo>
                <a:lnTo>
                  <a:pt x="97278" y="50760"/>
                </a:lnTo>
                <a:lnTo>
                  <a:pt x="95249" y="50245"/>
                </a:lnTo>
                <a:lnTo>
                  <a:pt x="92779" y="49036"/>
                </a:lnTo>
                <a:lnTo>
                  <a:pt x="90787" y="40004"/>
                </a:lnTo>
                <a:lnTo>
                  <a:pt x="88772" y="39191"/>
                </a:lnTo>
                <a:lnTo>
                  <a:pt x="80984" y="34952"/>
                </a:lnTo>
                <a:lnTo>
                  <a:pt x="43816" y="16440"/>
                </a:lnTo>
                <a:lnTo>
                  <a:pt x="19684" y="5231"/>
                </a:lnTo>
                <a:lnTo>
                  <a:pt x="13407" y="1924"/>
                </a:lnTo>
                <a:lnTo>
                  <a:pt x="11572" y="819"/>
                </a:lnTo>
                <a:lnTo>
                  <a:pt x="9556" y="0"/>
                </a:lnTo>
                <a:lnTo>
                  <a:pt x="7416" y="471"/>
                </a:lnTo>
                <a:lnTo>
                  <a:pt x="1607" y="1508"/>
                </a:lnTo>
                <a:lnTo>
                  <a:pt x="0" y="9939"/>
                </a:lnTo>
                <a:close/>
              </a:path>
              <a:path w="103504" h="58419">
                <a:moveTo>
                  <a:pt x="90787" y="40004"/>
                </a:moveTo>
                <a:lnTo>
                  <a:pt x="92779" y="49036"/>
                </a:lnTo>
                <a:lnTo>
                  <a:pt x="96562" y="45101"/>
                </a:lnTo>
                <a:lnTo>
                  <a:pt x="92758" y="40800"/>
                </a:lnTo>
                <a:lnTo>
                  <a:pt x="90787" y="40004"/>
                </a:lnTo>
                <a:close/>
              </a:path>
            </a:pathLst>
          </a:custGeom>
          <a:solidFill>
            <a:srgbClr val="01B4E7"/>
          </a:solidFill>
        </p:spPr>
        <p:txBody>
          <a:bodyPr wrap="square" lIns="0" tIns="0" rIns="0" bIns="0" rtlCol="0"/>
          <a:lstStyle/>
          <a:p>
            <a:endParaRPr/>
          </a:p>
        </p:txBody>
      </p:sp>
      <p:pic>
        <p:nvPicPr>
          <p:cNvPr id="360" name="object 360"/>
          <p:cNvPicPr/>
          <p:nvPr/>
        </p:nvPicPr>
        <p:blipFill>
          <a:blip r:embed="rId6" cstate="print"/>
          <a:stretch>
            <a:fillRect/>
          </a:stretch>
        </p:blipFill>
        <p:spPr>
          <a:xfrm>
            <a:off x="11298191" y="1342262"/>
            <a:ext cx="87052" cy="84396"/>
          </a:xfrm>
          <a:prstGeom prst="rect">
            <a:avLst/>
          </a:prstGeom>
        </p:spPr>
      </p:pic>
      <p:sp>
        <p:nvSpPr>
          <p:cNvPr id="361" name="object 361"/>
          <p:cNvSpPr/>
          <p:nvPr/>
        </p:nvSpPr>
        <p:spPr>
          <a:xfrm>
            <a:off x="11222511" y="1153562"/>
            <a:ext cx="55244" cy="124460"/>
          </a:xfrm>
          <a:custGeom>
            <a:avLst/>
            <a:gdLst/>
            <a:ahLst/>
            <a:cxnLst/>
            <a:rect l="l" t="t" r="r" b="b"/>
            <a:pathLst>
              <a:path w="55245" h="124459">
                <a:moveTo>
                  <a:pt x="0" y="7791"/>
                </a:moveTo>
                <a:lnTo>
                  <a:pt x="19269" y="95162"/>
                </a:lnTo>
                <a:lnTo>
                  <a:pt x="29483" y="120279"/>
                </a:lnTo>
                <a:lnTo>
                  <a:pt x="31721" y="123212"/>
                </a:lnTo>
                <a:lnTo>
                  <a:pt x="36226" y="124217"/>
                </a:lnTo>
                <a:lnTo>
                  <a:pt x="38953" y="121413"/>
                </a:lnTo>
                <a:lnTo>
                  <a:pt x="42654" y="117292"/>
                </a:lnTo>
                <a:lnTo>
                  <a:pt x="40525" y="111153"/>
                </a:lnTo>
                <a:lnTo>
                  <a:pt x="39733" y="106270"/>
                </a:lnTo>
                <a:lnTo>
                  <a:pt x="42197" y="110784"/>
                </a:lnTo>
                <a:lnTo>
                  <a:pt x="45103" y="115080"/>
                </a:lnTo>
                <a:lnTo>
                  <a:pt x="47922" y="119353"/>
                </a:lnTo>
                <a:lnTo>
                  <a:pt x="48749" y="120884"/>
                </a:lnTo>
                <a:lnTo>
                  <a:pt x="50584" y="121622"/>
                </a:lnTo>
                <a:lnTo>
                  <a:pt x="52205" y="121019"/>
                </a:lnTo>
                <a:lnTo>
                  <a:pt x="54099" y="120357"/>
                </a:lnTo>
                <a:lnTo>
                  <a:pt x="54880" y="118349"/>
                </a:lnTo>
                <a:lnTo>
                  <a:pt x="54360" y="116546"/>
                </a:lnTo>
                <a:lnTo>
                  <a:pt x="49347" y="106673"/>
                </a:lnTo>
                <a:lnTo>
                  <a:pt x="45020" y="96461"/>
                </a:lnTo>
                <a:lnTo>
                  <a:pt x="32540" y="53147"/>
                </a:lnTo>
                <a:lnTo>
                  <a:pt x="27013" y="24918"/>
                </a:lnTo>
                <a:lnTo>
                  <a:pt x="26313" y="19157"/>
                </a:lnTo>
                <a:lnTo>
                  <a:pt x="25489" y="13383"/>
                </a:lnTo>
                <a:lnTo>
                  <a:pt x="25096" y="10492"/>
                </a:lnTo>
                <a:lnTo>
                  <a:pt x="24802" y="7497"/>
                </a:lnTo>
                <a:lnTo>
                  <a:pt x="23943" y="4709"/>
                </a:lnTo>
                <a:lnTo>
                  <a:pt x="23001" y="1735"/>
                </a:lnTo>
                <a:lnTo>
                  <a:pt x="19029" y="0"/>
                </a:lnTo>
                <a:lnTo>
                  <a:pt x="16248" y="1633"/>
                </a:lnTo>
                <a:lnTo>
                  <a:pt x="12790" y="9684"/>
                </a:lnTo>
                <a:lnTo>
                  <a:pt x="14538" y="24610"/>
                </a:lnTo>
                <a:lnTo>
                  <a:pt x="18054" y="40645"/>
                </a:lnTo>
                <a:lnTo>
                  <a:pt x="19896" y="52024"/>
                </a:lnTo>
                <a:lnTo>
                  <a:pt x="17796" y="42176"/>
                </a:lnTo>
                <a:lnTo>
                  <a:pt x="13535" y="22479"/>
                </a:lnTo>
                <a:lnTo>
                  <a:pt x="11408" y="12613"/>
                </a:lnTo>
                <a:lnTo>
                  <a:pt x="9695" y="5771"/>
                </a:lnTo>
                <a:lnTo>
                  <a:pt x="0" y="7791"/>
                </a:lnTo>
                <a:close/>
              </a:path>
            </a:pathLst>
          </a:custGeom>
          <a:solidFill>
            <a:srgbClr val="01B4E7"/>
          </a:solidFill>
        </p:spPr>
        <p:txBody>
          <a:bodyPr wrap="square" lIns="0" tIns="0" rIns="0" bIns="0" rtlCol="0"/>
          <a:lstStyle/>
          <a:p>
            <a:endParaRPr/>
          </a:p>
        </p:txBody>
      </p:sp>
      <p:pic>
        <p:nvPicPr>
          <p:cNvPr id="363" name="object 363"/>
          <p:cNvPicPr/>
          <p:nvPr/>
        </p:nvPicPr>
        <p:blipFill>
          <a:blip r:embed="rId7" cstate="print"/>
          <a:stretch>
            <a:fillRect/>
          </a:stretch>
        </p:blipFill>
        <p:spPr>
          <a:xfrm>
            <a:off x="2386373" y="6448166"/>
            <a:ext cx="474895" cy="970285"/>
          </a:xfrm>
          <a:prstGeom prst="rect">
            <a:avLst/>
          </a:prstGeom>
        </p:spPr>
      </p:pic>
      <p:pic>
        <p:nvPicPr>
          <p:cNvPr id="364" name="object 364"/>
          <p:cNvPicPr/>
          <p:nvPr/>
        </p:nvPicPr>
        <p:blipFill>
          <a:blip r:embed="rId8" cstate="print"/>
          <a:stretch>
            <a:fillRect/>
          </a:stretch>
        </p:blipFill>
        <p:spPr>
          <a:xfrm>
            <a:off x="4546950" y="8256556"/>
            <a:ext cx="881603" cy="962005"/>
          </a:xfrm>
          <a:prstGeom prst="rect">
            <a:avLst/>
          </a:prstGeom>
        </p:spPr>
      </p:pic>
      <p:sp>
        <p:nvSpPr>
          <p:cNvPr id="365" name="object 365"/>
          <p:cNvSpPr txBox="1"/>
          <p:nvPr/>
        </p:nvSpPr>
        <p:spPr>
          <a:xfrm>
            <a:off x="10820400" y="5448300"/>
            <a:ext cx="3173730" cy="2218556"/>
          </a:xfrm>
          <a:prstGeom prst="rect">
            <a:avLst/>
          </a:prstGeom>
        </p:spPr>
        <p:txBody>
          <a:bodyPr vert="horz" wrap="square" lIns="0" tIns="38100" rIns="0" bIns="0" rtlCol="0">
            <a:spAutoFit/>
          </a:bodyPr>
          <a:lstStyle/>
          <a:p>
            <a:pPr marL="12700" marR="5080" indent="-635" algn="ctr">
              <a:lnSpc>
                <a:spcPts val="3370"/>
              </a:lnSpc>
              <a:spcBef>
                <a:spcPts val="300"/>
              </a:spcBef>
              <a:tabLst>
                <a:tab pos="1075055" algn="l"/>
              </a:tabLst>
            </a:pPr>
            <a:r>
              <a:rPr sz="3000" spc="120" dirty="0">
                <a:latin typeface="Effra" panose="02000506080000020004" pitchFamily="2" charset="0"/>
                <a:cs typeface="Trebuchet MS"/>
              </a:rPr>
              <a:t>Menus</a:t>
            </a:r>
            <a:r>
              <a:rPr sz="3000" spc="-85" dirty="0">
                <a:latin typeface="Effra" panose="02000506080000020004" pitchFamily="2" charset="0"/>
                <a:cs typeface="Trebuchet MS"/>
              </a:rPr>
              <a:t> </a:t>
            </a:r>
            <a:r>
              <a:rPr sz="3000" spc="-95" dirty="0">
                <a:latin typeface="Effra" panose="02000506080000020004" pitchFamily="2" charset="0"/>
                <a:cs typeface="Trebuchet MS"/>
              </a:rPr>
              <a:t>from</a:t>
            </a:r>
            <a:r>
              <a:rPr sz="3000" spc="-85" dirty="0">
                <a:latin typeface="Effra" panose="02000506080000020004" pitchFamily="2" charset="0"/>
                <a:cs typeface="Trebuchet MS"/>
              </a:rPr>
              <a:t> </a:t>
            </a:r>
            <a:r>
              <a:rPr sz="3000" b="1" spc="-25" dirty="0">
                <a:solidFill>
                  <a:srgbClr val="01B4E7"/>
                </a:solidFill>
                <a:latin typeface="Effra" panose="02000506080000020004" pitchFamily="2" charset="0"/>
                <a:cs typeface="Trebuchet MS"/>
              </a:rPr>
              <a:t>52 </a:t>
            </a:r>
            <a:r>
              <a:rPr sz="3000" spc="-150" dirty="0">
                <a:latin typeface="Effra" panose="02000506080000020004" pitchFamily="2" charset="0"/>
                <a:cs typeface="Trebuchet MS"/>
              </a:rPr>
              <a:t>different</a:t>
            </a:r>
            <a:r>
              <a:rPr sz="3000" spc="-45" dirty="0">
                <a:latin typeface="Effra" panose="02000506080000020004" pitchFamily="2" charset="0"/>
                <a:cs typeface="Trebuchet MS"/>
              </a:rPr>
              <a:t> </a:t>
            </a:r>
            <a:r>
              <a:rPr sz="3000" spc="-10" dirty="0">
                <a:latin typeface="Effra" panose="02000506080000020004" pitchFamily="2" charset="0"/>
                <a:cs typeface="Trebuchet MS"/>
              </a:rPr>
              <a:t>higher </a:t>
            </a:r>
            <a:r>
              <a:rPr sz="3000" spc="-35" dirty="0">
                <a:latin typeface="Effra" panose="02000506080000020004" pitchFamily="2" charset="0"/>
                <a:cs typeface="Trebuchet MS"/>
              </a:rPr>
              <a:t>education</a:t>
            </a:r>
            <a:r>
              <a:rPr sz="3000" spc="-140" dirty="0">
                <a:latin typeface="Effra" panose="02000506080000020004" pitchFamily="2" charset="0"/>
                <a:cs typeface="Trebuchet MS"/>
              </a:rPr>
              <a:t> </a:t>
            </a:r>
            <a:r>
              <a:rPr sz="3000" spc="-75" dirty="0">
                <a:latin typeface="Effra" panose="02000506080000020004" pitchFamily="2" charset="0"/>
                <a:cs typeface="Trebuchet MS"/>
              </a:rPr>
              <a:t>institutes </a:t>
            </a:r>
            <a:r>
              <a:rPr sz="3000" spc="55" dirty="0">
                <a:latin typeface="Effra" panose="02000506080000020004" pitchFamily="2" charset="0"/>
                <a:cs typeface="Trebuchet MS"/>
              </a:rPr>
              <a:t>(HEI)</a:t>
            </a:r>
            <a:r>
              <a:rPr sz="3000" dirty="0">
                <a:latin typeface="Effra" panose="02000506080000020004" pitchFamily="2" charset="0"/>
                <a:cs typeface="Trebuchet MS"/>
              </a:rPr>
              <a:t>	</a:t>
            </a:r>
            <a:r>
              <a:rPr sz="3000" spc="-105" dirty="0">
                <a:latin typeface="Effra" panose="02000506080000020004" pitchFamily="2" charset="0"/>
                <a:cs typeface="Trebuchet MS"/>
              </a:rPr>
              <a:t>followed</a:t>
            </a:r>
            <a:r>
              <a:rPr sz="3000" spc="-95" dirty="0">
                <a:latin typeface="Effra" panose="02000506080000020004" pitchFamily="2" charset="0"/>
                <a:cs typeface="Trebuchet MS"/>
              </a:rPr>
              <a:t> </a:t>
            </a:r>
            <a:r>
              <a:rPr sz="3000" spc="25" dirty="0">
                <a:latin typeface="Effra" panose="02000506080000020004" pitchFamily="2" charset="0"/>
                <a:cs typeface="Trebuchet MS"/>
              </a:rPr>
              <a:t>a </a:t>
            </a:r>
            <a:r>
              <a:rPr sz="3000" spc="-10" dirty="0">
                <a:latin typeface="Effra" panose="02000506080000020004" pitchFamily="2" charset="0"/>
                <a:cs typeface="Trebuchet MS"/>
              </a:rPr>
              <a:t>cycle</a:t>
            </a:r>
            <a:r>
              <a:rPr sz="3000" spc="-135" dirty="0">
                <a:latin typeface="Effra" panose="02000506080000020004" pitchFamily="2" charset="0"/>
                <a:cs typeface="Trebuchet MS"/>
              </a:rPr>
              <a:t> </a:t>
            </a:r>
            <a:r>
              <a:rPr sz="3000" spc="-90" dirty="0">
                <a:latin typeface="Effra" panose="02000506080000020004" pitchFamily="2" charset="0"/>
                <a:cs typeface="Trebuchet MS"/>
              </a:rPr>
              <a:t>of</a:t>
            </a:r>
            <a:r>
              <a:rPr sz="3000" spc="-130" dirty="0">
                <a:latin typeface="Effra" panose="02000506080000020004" pitchFamily="2" charset="0"/>
                <a:cs typeface="Trebuchet MS"/>
              </a:rPr>
              <a:t> </a:t>
            </a:r>
            <a:r>
              <a:rPr sz="3000" spc="75" dirty="0">
                <a:latin typeface="Effra" panose="02000506080000020004" pitchFamily="2" charset="0"/>
                <a:cs typeface="Trebuchet MS"/>
              </a:rPr>
              <a:t>4</a:t>
            </a:r>
            <a:r>
              <a:rPr sz="3000" spc="-130" dirty="0">
                <a:latin typeface="Effra" panose="02000506080000020004" pitchFamily="2" charset="0"/>
                <a:cs typeface="Trebuchet MS"/>
              </a:rPr>
              <a:t> </a:t>
            </a:r>
            <a:r>
              <a:rPr sz="3000" spc="-10" dirty="0">
                <a:latin typeface="Effra" panose="02000506080000020004" pitchFamily="2" charset="0"/>
                <a:cs typeface="Trebuchet MS"/>
              </a:rPr>
              <a:t>weeks.</a:t>
            </a:r>
            <a:endParaRPr sz="3000" dirty="0">
              <a:latin typeface="Effra" panose="02000506080000020004" pitchFamily="2" charset="0"/>
              <a:cs typeface="Trebuchet MS"/>
            </a:endParaRPr>
          </a:p>
        </p:txBody>
      </p:sp>
      <p:sp>
        <p:nvSpPr>
          <p:cNvPr id="366" name="object 366"/>
          <p:cNvSpPr txBox="1"/>
          <p:nvPr/>
        </p:nvSpPr>
        <p:spPr>
          <a:xfrm>
            <a:off x="1237573" y="7643559"/>
            <a:ext cx="3410627" cy="508473"/>
          </a:xfrm>
          <a:prstGeom prst="rect">
            <a:avLst/>
          </a:prstGeom>
        </p:spPr>
        <p:txBody>
          <a:bodyPr vert="horz" wrap="square" lIns="0" tIns="15875" rIns="0" bIns="0" rtlCol="0">
            <a:spAutoFit/>
          </a:bodyPr>
          <a:lstStyle/>
          <a:p>
            <a:pPr marL="12700">
              <a:lnSpc>
                <a:spcPct val="100000"/>
              </a:lnSpc>
              <a:spcBef>
                <a:spcPts val="125"/>
              </a:spcBef>
            </a:pPr>
            <a:r>
              <a:rPr sz="3200" b="1" spc="-20" dirty="0">
                <a:latin typeface="Effra" panose="02000506080000020004" pitchFamily="2" charset="0"/>
                <a:cs typeface="Trebuchet MS"/>
              </a:rPr>
              <a:t>24</a:t>
            </a:r>
            <a:r>
              <a:rPr sz="3200" b="1" spc="-135" dirty="0">
                <a:latin typeface="Effra" panose="02000506080000020004" pitchFamily="2" charset="0"/>
                <a:cs typeface="Trebuchet MS"/>
              </a:rPr>
              <a:t> </a:t>
            </a:r>
            <a:r>
              <a:rPr sz="3200" b="1" dirty="0">
                <a:latin typeface="Effra" panose="02000506080000020004" pitchFamily="2" charset="0"/>
                <a:cs typeface="Trebuchet MS"/>
              </a:rPr>
              <a:t>from</a:t>
            </a:r>
            <a:r>
              <a:rPr sz="3200" b="1" spc="-135" dirty="0">
                <a:latin typeface="Effra" panose="02000506080000020004" pitchFamily="2" charset="0"/>
                <a:cs typeface="Trebuchet MS"/>
              </a:rPr>
              <a:t> </a:t>
            </a:r>
            <a:r>
              <a:rPr sz="3200" b="1" spc="45" dirty="0">
                <a:latin typeface="Effra" panose="02000506080000020004" pitchFamily="2" charset="0"/>
                <a:cs typeface="Trebuchet MS"/>
              </a:rPr>
              <a:t>Portugal</a:t>
            </a:r>
            <a:endParaRPr sz="3200" dirty="0">
              <a:latin typeface="Effra" panose="02000506080000020004" pitchFamily="2" charset="0"/>
              <a:cs typeface="Trebuchet MS"/>
            </a:endParaRPr>
          </a:p>
        </p:txBody>
      </p:sp>
      <p:sp>
        <p:nvSpPr>
          <p:cNvPr id="367" name="object 367"/>
          <p:cNvSpPr txBox="1"/>
          <p:nvPr/>
        </p:nvSpPr>
        <p:spPr>
          <a:xfrm>
            <a:off x="5758639" y="7643559"/>
            <a:ext cx="3309161" cy="508473"/>
          </a:xfrm>
          <a:prstGeom prst="rect">
            <a:avLst/>
          </a:prstGeom>
        </p:spPr>
        <p:txBody>
          <a:bodyPr vert="horz" wrap="square" lIns="0" tIns="15875" rIns="0" bIns="0" rtlCol="0">
            <a:spAutoFit/>
          </a:bodyPr>
          <a:lstStyle/>
          <a:p>
            <a:pPr marL="12700">
              <a:lnSpc>
                <a:spcPct val="100000"/>
              </a:lnSpc>
              <a:spcBef>
                <a:spcPts val="125"/>
              </a:spcBef>
            </a:pPr>
            <a:r>
              <a:rPr sz="3200" b="1" spc="-20" dirty="0">
                <a:latin typeface="Effra" panose="02000506080000020004" pitchFamily="2" charset="0"/>
                <a:cs typeface="Trebuchet MS"/>
              </a:rPr>
              <a:t>14</a:t>
            </a:r>
            <a:r>
              <a:rPr sz="3200" b="1" spc="-170" dirty="0">
                <a:latin typeface="Effra" panose="02000506080000020004" pitchFamily="2" charset="0"/>
                <a:cs typeface="Trebuchet MS"/>
              </a:rPr>
              <a:t> </a:t>
            </a:r>
            <a:r>
              <a:rPr sz="3200" b="1" spc="-10" dirty="0">
                <a:latin typeface="Effra" panose="02000506080000020004" pitchFamily="2" charset="0"/>
                <a:cs typeface="Trebuchet MS"/>
              </a:rPr>
              <a:t>from</a:t>
            </a:r>
            <a:r>
              <a:rPr sz="3200" b="1" spc="-355" dirty="0">
                <a:latin typeface="Effra" panose="02000506080000020004" pitchFamily="2" charset="0"/>
                <a:cs typeface="Trebuchet MS"/>
              </a:rPr>
              <a:t> </a:t>
            </a:r>
            <a:r>
              <a:rPr sz="3200" b="1" spc="-30" dirty="0">
                <a:latin typeface="Effra" panose="02000506080000020004" pitchFamily="2" charset="0"/>
                <a:cs typeface="Trebuchet MS"/>
              </a:rPr>
              <a:t>Turkey</a:t>
            </a:r>
            <a:endParaRPr sz="3200" dirty="0">
              <a:latin typeface="Effra" panose="02000506080000020004" pitchFamily="2" charset="0"/>
              <a:cs typeface="Trebuchet MS"/>
            </a:endParaRPr>
          </a:p>
        </p:txBody>
      </p:sp>
      <p:sp>
        <p:nvSpPr>
          <p:cNvPr id="368" name="object 368"/>
          <p:cNvSpPr txBox="1"/>
          <p:nvPr/>
        </p:nvSpPr>
        <p:spPr>
          <a:xfrm>
            <a:off x="3619472" y="9246230"/>
            <a:ext cx="2738755" cy="508473"/>
          </a:xfrm>
          <a:prstGeom prst="rect">
            <a:avLst/>
          </a:prstGeom>
        </p:spPr>
        <p:txBody>
          <a:bodyPr vert="horz" wrap="square" lIns="0" tIns="15875" rIns="0" bIns="0" rtlCol="0">
            <a:spAutoFit/>
          </a:bodyPr>
          <a:lstStyle/>
          <a:p>
            <a:pPr marL="12700">
              <a:lnSpc>
                <a:spcPct val="100000"/>
              </a:lnSpc>
              <a:spcBef>
                <a:spcPts val="125"/>
              </a:spcBef>
            </a:pPr>
            <a:r>
              <a:rPr sz="3200" b="1" spc="-20" dirty="0">
                <a:latin typeface="Effra" panose="02000506080000020004" pitchFamily="2" charset="0"/>
                <a:cs typeface="Trebuchet MS"/>
              </a:rPr>
              <a:t>14</a:t>
            </a:r>
            <a:r>
              <a:rPr sz="3200" b="1" spc="-135" dirty="0">
                <a:latin typeface="Effra" panose="02000506080000020004" pitchFamily="2" charset="0"/>
                <a:cs typeface="Trebuchet MS"/>
              </a:rPr>
              <a:t> </a:t>
            </a:r>
            <a:r>
              <a:rPr sz="3200" b="1" dirty="0">
                <a:latin typeface="Effra" panose="02000506080000020004" pitchFamily="2" charset="0"/>
                <a:cs typeface="Trebuchet MS"/>
              </a:rPr>
              <a:t>from</a:t>
            </a:r>
            <a:r>
              <a:rPr sz="3200" b="1" spc="-135" dirty="0">
                <a:latin typeface="Effra" panose="02000506080000020004" pitchFamily="2" charset="0"/>
                <a:cs typeface="Trebuchet MS"/>
              </a:rPr>
              <a:t> </a:t>
            </a:r>
            <a:r>
              <a:rPr sz="3200" b="1" spc="-10" dirty="0">
                <a:latin typeface="Effra" panose="02000506080000020004" pitchFamily="2" charset="0"/>
                <a:cs typeface="Trebuchet MS"/>
              </a:rPr>
              <a:t>Croatia</a:t>
            </a:r>
            <a:endParaRPr sz="3200">
              <a:latin typeface="Effra" panose="02000506080000020004" pitchFamily="2" charset="0"/>
              <a:cs typeface="Trebuchet MS"/>
            </a:endParaRPr>
          </a:p>
        </p:txBody>
      </p:sp>
      <p:sp>
        <p:nvSpPr>
          <p:cNvPr id="369" name="object 369"/>
          <p:cNvSpPr txBox="1"/>
          <p:nvPr/>
        </p:nvSpPr>
        <p:spPr>
          <a:xfrm>
            <a:off x="7127211" y="561953"/>
            <a:ext cx="4033520" cy="445634"/>
          </a:xfrm>
          <a:prstGeom prst="rect">
            <a:avLst/>
          </a:prstGeom>
        </p:spPr>
        <p:txBody>
          <a:bodyPr vert="horz" wrap="square" lIns="0" tIns="14604" rIns="0" bIns="0" rtlCol="0">
            <a:spAutoFit/>
          </a:bodyPr>
          <a:lstStyle/>
          <a:p>
            <a:pPr marL="12700">
              <a:lnSpc>
                <a:spcPct val="100000"/>
              </a:lnSpc>
              <a:spcBef>
                <a:spcPts val="114"/>
              </a:spcBef>
            </a:pPr>
            <a:r>
              <a:rPr sz="2800" b="1" dirty="0">
                <a:solidFill>
                  <a:srgbClr val="01B4E7"/>
                </a:solidFill>
                <a:latin typeface="Effra" panose="02000506080000020004" pitchFamily="2" charset="0"/>
                <a:cs typeface="Trebuchet MS"/>
              </a:rPr>
              <a:t>Free</a:t>
            </a:r>
            <a:r>
              <a:rPr sz="2800" b="1" spc="-135" dirty="0">
                <a:solidFill>
                  <a:srgbClr val="01B4E7"/>
                </a:solidFill>
                <a:latin typeface="Effra" panose="02000506080000020004" pitchFamily="2" charset="0"/>
                <a:cs typeface="Trebuchet MS"/>
              </a:rPr>
              <a:t> </a:t>
            </a:r>
            <a:r>
              <a:rPr sz="2800" b="1" spc="145" dirty="0">
                <a:solidFill>
                  <a:srgbClr val="01B4E7"/>
                </a:solidFill>
                <a:latin typeface="Effra" panose="02000506080000020004" pitchFamily="2" charset="0"/>
                <a:cs typeface="Trebuchet MS"/>
              </a:rPr>
              <a:t>access</a:t>
            </a:r>
            <a:r>
              <a:rPr sz="2800" b="1" spc="-130" dirty="0">
                <a:solidFill>
                  <a:srgbClr val="01B4E7"/>
                </a:solidFill>
                <a:latin typeface="Effra" panose="02000506080000020004" pitchFamily="2" charset="0"/>
                <a:cs typeface="Trebuchet MS"/>
              </a:rPr>
              <a:t> </a:t>
            </a:r>
            <a:r>
              <a:rPr sz="2800" b="1" dirty="0">
                <a:solidFill>
                  <a:srgbClr val="01B4E7"/>
                </a:solidFill>
                <a:latin typeface="Effra" panose="02000506080000020004" pitchFamily="2" charset="0"/>
                <a:cs typeface="Trebuchet MS"/>
              </a:rPr>
              <a:t>to</a:t>
            </a:r>
            <a:r>
              <a:rPr sz="2800" b="1" spc="-130" dirty="0">
                <a:solidFill>
                  <a:srgbClr val="01B4E7"/>
                </a:solidFill>
                <a:latin typeface="Effra" panose="02000506080000020004" pitchFamily="2" charset="0"/>
                <a:cs typeface="Trebuchet MS"/>
              </a:rPr>
              <a:t> </a:t>
            </a:r>
            <a:r>
              <a:rPr sz="2800" b="1" spc="-10" dirty="0">
                <a:solidFill>
                  <a:srgbClr val="01B4E7"/>
                </a:solidFill>
                <a:latin typeface="Effra" panose="02000506080000020004" pitchFamily="2" charset="0"/>
                <a:cs typeface="Trebuchet MS"/>
              </a:rPr>
              <a:t>the</a:t>
            </a:r>
            <a:r>
              <a:rPr sz="2800" b="1" spc="-130" dirty="0">
                <a:solidFill>
                  <a:srgbClr val="01B4E7"/>
                </a:solidFill>
                <a:latin typeface="Effra" panose="02000506080000020004" pitchFamily="2" charset="0"/>
                <a:cs typeface="Trebuchet MS"/>
              </a:rPr>
              <a:t> </a:t>
            </a:r>
            <a:r>
              <a:rPr sz="2800" b="1" spc="-10" dirty="0">
                <a:solidFill>
                  <a:srgbClr val="01B4E7"/>
                </a:solidFill>
                <a:latin typeface="Effra" panose="02000506080000020004" pitchFamily="2" charset="0"/>
                <a:cs typeface="Trebuchet MS"/>
              </a:rPr>
              <a:t>paper:</a:t>
            </a:r>
            <a:endParaRPr sz="2800" dirty="0">
              <a:latin typeface="Effra" panose="02000506080000020004" pitchFamily="2" charset="0"/>
              <a:cs typeface="Trebuchet MS"/>
            </a:endParaRPr>
          </a:p>
        </p:txBody>
      </p:sp>
      <p:pic>
        <p:nvPicPr>
          <p:cNvPr id="370" name="object 370"/>
          <p:cNvPicPr/>
          <p:nvPr/>
        </p:nvPicPr>
        <p:blipFill>
          <a:blip r:embed="rId9" cstate="print"/>
          <a:stretch>
            <a:fillRect/>
          </a:stretch>
        </p:blipFill>
        <p:spPr>
          <a:xfrm>
            <a:off x="6486003" y="6765634"/>
            <a:ext cx="1085971" cy="457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4917610" y="0"/>
            <a:ext cx="3370579" cy="10287000"/>
            <a:chOff x="14917610" y="0"/>
            <a:chExt cx="3370579" cy="10287000"/>
          </a:xfrm>
        </p:grpSpPr>
        <p:sp>
          <p:nvSpPr>
            <p:cNvPr id="3" name="object 3"/>
            <p:cNvSpPr/>
            <p:nvPr/>
          </p:nvSpPr>
          <p:spPr>
            <a:xfrm>
              <a:off x="14917610" y="0"/>
              <a:ext cx="3370579" cy="10287000"/>
            </a:xfrm>
            <a:custGeom>
              <a:avLst/>
              <a:gdLst/>
              <a:ahLst/>
              <a:cxnLst/>
              <a:rect l="l" t="t" r="r" b="b"/>
              <a:pathLst>
                <a:path w="3370580" h="10287000">
                  <a:moveTo>
                    <a:pt x="3370389" y="10286999"/>
                  </a:moveTo>
                  <a:lnTo>
                    <a:pt x="0" y="10286999"/>
                  </a:lnTo>
                  <a:lnTo>
                    <a:pt x="0" y="0"/>
                  </a:lnTo>
                  <a:lnTo>
                    <a:pt x="3370389" y="0"/>
                  </a:lnTo>
                  <a:lnTo>
                    <a:pt x="3370389" y="10286999"/>
                  </a:lnTo>
                  <a:close/>
                </a:path>
              </a:pathLst>
            </a:custGeom>
            <a:solidFill>
              <a:srgbClr val="01B4E7"/>
            </a:solidFill>
          </p:spPr>
          <p:txBody>
            <a:bodyPr wrap="square" lIns="0" tIns="0" rIns="0" bIns="0" rtlCol="0"/>
            <a:lstStyle/>
            <a:p>
              <a:endParaRPr/>
            </a:p>
          </p:txBody>
        </p:sp>
        <p:pic>
          <p:nvPicPr>
            <p:cNvPr id="4" name="object 4"/>
            <p:cNvPicPr/>
            <p:nvPr/>
          </p:nvPicPr>
          <p:blipFill>
            <a:blip r:embed="rId3" cstate="print"/>
            <a:stretch>
              <a:fillRect/>
            </a:stretch>
          </p:blipFill>
          <p:spPr>
            <a:xfrm>
              <a:off x="15773843" y="3596925"/>
              <a:ext cx="1809749" cy="2447924"/>
            </a:xfrm>
            <a:prstGeom prst="rect">
              <a:avLst/>
            </a:prstGeom>
          </p:spPr>
        </p:pic>
        <p:pic>
          <p:nvPicPr>
            <p:cNvPr id="5" name="object 5"/>
            <p:cNvPicPr/>
            <p:nvPr/>
          </p:nvPicPr>
          <p:blipFill>
            <a:blip r:embed="rId4" cstate="print"/>
            <a:stretch>
              <a:fillRect/>
            </a:stretch>
          </p:blipFill>
          <p:spPr>
            <a:xfrm>
              <a:off x="15919680" y="9195632"/>
              <a:ext cx="1514474" cy="523874"/>
            </a:xfrm>
            <a:prstGeom prst="rect">
              <a:avLst/>
            </a:prstGeom>
          </p:spPr>
        </p:pic>
      </p:grpSp>
      <p:pic>
        <p:nvPicPr>
          <p:cNvPr id="6" name="object 6"/>
          <p:cNvPicPr/>
          <p:nvPr/>
        </p:nvPicPr>
        <p:blipFill>
          <a:blip r:embed="rId5" cstate="print"/>
          <a:stretch>
            <a:fillRect/>
          </a:stretch>
        </p:blipFill>
        <p:spPr>
          <a:xfrm>
            <a:off x="6255396" y="1215401"/>
            <a:ext cx="3241808" cy="6952229"/>
          </a:xfrm>
          <a:prstGeom prst="rect">
            <a:avLst/>
          </a:prstGeom>
        </p:spPr>
      </p:pic>
      <p:sp>
        <p:nvSpPr>
          <p:cNvPr id="7" name="object 7"/>
          <p:cNvSpPr txBox="1">
            <a:spLocks noGrp="1"/>
          </p:cNvSpPr>
          <p:nvPr>
            <p:ph type="title"/>
          </p:nvPr>
        </p:nvSpPr>
        <p:spPr>
          <a:xfrm>
            <a:off x="208794" y="256637"/>
            <a:ext cx="17870411" cy="677750"/>
          </a:xfrm>
          <a:prstGeom prst="rect">
            <a:avLst/>
          </a:prstGeom>
        </p:spPr>
        <p:txBody>
          <a:bodyPr vert="horz" wrap="square" lIns="0" tIns="15875" rIns="0" bIns="0" rtlCol="0">
            <a:spAutoFit/>
          </a:bodyPr>
          <a:lstStyle/>
          <a:p>
            <a:pPr marL="128270">
              <a:lnSpc>
                <a:spcPct val="100000"/>
              </a:lnSpc>
              <a:spcBef>
                <a:spcPts val="125"/>
              </a:spcBef>
            </a:pPr>
            <a:r>
              <a:rPr sz="4300" spc="315" dirty="0">
                <a:latin typeface="Marujo" panose="02000503000000000000" pitchFamily="2" charset="0"/>
              </a:rPr>
              <a:t>MeDCIn</a:t>
            </a:r>
            <a:r>
              <a:rPr sz="4300" spc="215" dirty="0">
                <a:latin typeface="Marujo" panose="02000503000000000000" pitchFamily="2" charset="0"/>
              </a:rPr>
              <a:t> </a:t>
            </a:r>
            <a:r>
              <a:rPr sz="4300" spc="240" dirty="0">
                <a:latin typeface="Marujo" panose="02000503000000000000" pitchFamily="2" charset="0"/>
              </a:rPr>
              <a:t>score</a:t>
            </a:r>
            <a:r>
              <a:rPr sz="4300" spc="220" dirty="0">
                <a:latin typeface="Marujo" panose="02000503000000000000" pitchFamily="2" charset="0"/>
              </a:rPr>
              <a:t> </a:t>
            </a:r>
            <a:r>
              <a:rPr sz="4300" spc="190" dirty="0">
                <a:latin typeface="Marujo" panose="02000503000000000000" pitchFamily="2" charset="0"/>
              </a:rPr>
              <a:t>results</a:t>
            </a:r>
            <a:r>
              <a:rPr sz="4300" spc="220" dirty="0">
                <a:latin typeface="Marujo" panose="02000503000000000000" pitchFamily="2" charset="0"/>
              </a:rPr>
              <a:t> </a:t>
            </a:r>
            <a:r>
              <a:rPr sz="4300" dirty="0">
                <a:latin typeface="Marujo" panose="02000503000000000000" pitchFamily="2" charset="0"/>
              </a:rPr>
              <a:t>for</a:t>
            </a:r>
            <a:r>
              <a:rPr sz="4300" spc="220" dirty="0">
                <a:latin typeface="Marujo" panose="02000503000000000000" pitchFamily="2" charset="0"/>
              </a:rPr>
              <a:t> </a:t>
            </a:r>
            <a:r>
              <a:rPr sz="4300" spc="75" dirty="0">
                <a:latin typeface="Marujo" panose="02000503000000000000" pitchFamily="2" charset="0"/>
              </a:rPr>
              <a:t>all</a:t>
            </a:r>
            <a:r>
              <a:rPr sz="4300" spc="220" dirty="0">
                <a:latin typeface="Marujo" panose="02000503000000000000" pitchFamily="2" charset="0"/>
              </a:rPr>
              <a:t> </a:t>
            </a:r>
            <a:r>
              <a:rPr sz="4300" spc="165" dirty="0">
                <a:latin typeface="Marujo" panose="02000503000000000000" pitchFamily="2" charset="0"/>
              </a:rPr>
              <a:t>countries</a:t>
            </a:r>
          </a:p>
        </p:txBody>
      </p:sp>
      <p:sp>
        <p:nvSpPr>
          <p:cNvPr id="8" name="object 8"/>
          <p:cNvSpPr txBox="1"/>
          <p:nvPr/>
        </p:nvSpPr>
        <p:spPr>
          <a:xfrm>
            <a:off x="1244173" y="8376586"/>
            <a:ext cx="12551410" cy="1308050"/>
          </a:xfrm>
          <a:prstGeom prst="rect">
            <a:avLst/>
          </a:prstGeom>
        </p:spPr>
        <p:txBody>
          <a:bodyPr vert="horz" wrap="square" lIns="0" tIns="12700" rIns="0" bIns="0" rtlCol="0">
            <a:spAutoFit/>
          </a:bodyPr>
          <a:lstStyle/>
          <a:p>
            <a:pPr marL="12700">
              <a:lnSpc>
                <a:spcPct val="100000"/>
              </a:lnSpc>
              <a:spcBef>
                <a:spcPts val="100"/>
              </a:spcBef>
            </a:pPr>
            <a:r>
              <a:rPr sz="3000" dirty="0">
                <a:latin typeface="Effra" panose="02000506080000020004" pitchFamily="2" charset="0"/>
                <a:cs typeface="Trebuchet MS"/>
              </a:rPr>
              <a:t>Compliance</a:t>
            </a:r>
            <a:r>
              <a:rPr sz="3000" spc="-100" dirty="0">
                <a:latin typeface="Effra" panose="02000506080000020004" pitchFamily="2" charset="0"/>
                <a:cs typeface="Trebuchet MS"/>
              </a:rPr>
              <a:t> </a:t>
            </a:r>
            <a:r>
              <a:rPr sz="3000" spc="-85" dirty="0">
                <a:latin typeface="Effra" panose="02000506080000020004" pitchFamily="2" charset="0"/>
                <a:cs typeface="Trebuchet MS"/>
              </a:rPr>
              <a:t>of</a:t>
            </a:r>
            <a:r>
              <a:rPr sz="3000" spc="-80" dirty="0">
                <a:latin typeface="Effra" panose="02000506080000020004" pitchFamily="2" charset="0"/>
                <a:cs typeface="Trebuchet MS"/>
              </a:rPr>
              <a:t> </a:t>
            </a:r>
            <a:r>
              <a:rPr sz="3000" spc="-100" dirty="0">
                <a:latin typeface="Effra" panose="02000506080000020004" pitchFamily="2" charset="0"/>
                <a:cs typeface="Trebuchet MS"/>
              </a:rPr>
              <a:t>the</a:t>
            </a:r>
            <a:r>
              <a:rPr sz="3000" spc="-85" dirty="0">
                <a:latin typeface="Effra" panose="02000506080000020004" pitchFamily="2" charset="0"/>
                <a:cs typeface="Trebuchet MS"/>
              </a:rPr>
              <a:t> </a:t>
            </a:r>
            <a:r>
              <a:rPr sz="3000" spc="50" dirty="0">
                <a:latin typeface="Effra" panose="02000506080000020004" pitchFamily="2" charset="0"/>
                <a:cs typeface="Trebuchet MS"/>
              </a:rPr>
              <a:t>menus</a:t>
            </a:r>
            <a:r>
              <a:rPr sz="3000" spc="-85" dirty="0">
                <a:latin typeface="Effra" panose="02000506080000020004" pitchFamily="2" charset="0"/>
                <a:cs typeface="Trebuchet MS"/>
              </a:rPr>
              <a:t> </a:t>
            </a:r>
            <a:r>
              <a:rPr sz="3000" spc="-165" dirty="0">
                <a:latin typeface="Effra" panose="02000506080000020004" pitchFamily="2" charset="0"/>
                <a:cs typeface="Trebuchet MS"/>
              </a:rPr>
              <a:t>with</a:t>
            </a:r>
            <a:r>
              <a:rPr sz="3000" spc="-70" dirty="0">
                <a:latin typeface="Effra" panose="02000506080000020004" pitchFamily="2" charset="0"/>
                <a:cs typeface="Trebuchet MS"/>
              </a:rPr>
              <a:t> </a:t>
            </a:r>
            <a:r>
              <a:rPr lang="pt-PT" sz="3000" spc="325" dirty="0">
                <a:latin typeface="Effra" panose="02000506080000020004" pitchFamily="2" charset="0"/>
                <a:cs typeface="Trebuchet MS"/>
              </a:rPr>
              <a:t>M</a:t>
            </a:r>
            <a:r>
              <a:rPr sz="3000" spc="325" dirty="0">
                <a:latin typeface="Effra" panose="02000506080000020004" pitchFamily="2" charset="0"/>
                <a:cs typeface="Trebuchet MS"/>
              </a:rPr>
              <a:t>D</a:t>
            </a:r>
            <a:r>
              <a:rPr sz="3000" spc="-85" dirty="0">
                <a:latin typeface="Effra" panose="02000506080000020004" pitchFamily="2" charset="0"/>
                <a:cs typeface="Trebuchet MS"/>
              </a:rPr>
              <a:t> </a:t>
            </a:r>
            <a:r>
              <a:rPr sz="3000" dirty="0">
                <a:latin typeface="Effra" panose="02000506080000020004" pitchFamily="2" charset="0"/>
                <a:cs typeface="Trebuchet MS"/>
              </a:rPr>
              <a:t>is</a:t>
            </a:r>
            <a:r>
              <a:rPr sz="3000" spc="-80" dirty="0">
                <a:latin typeface="Effra" panose="02000506080000020004" pitchFamily="2" charset="0"/>
                <a:cs typeface="Trebuchet MS"/>
              </a:rPr>
              <a:t> </a:t>
            </a:r>
            <a:r>
              <a:rPr sz="3000" b="1" dirty="0">
                <a:latin typeface="Effra" panose="02000506080000020004" pitchFamily="2" charset="0"/>
                <a:cs typeface="Trebuchet MS"/>
              </a:rPr>
              <a:t>very</a:t>
            </a:r>
            <a:r>
              <a:rPr sz="3000" b="1" spc="-85" dirty="0">
                <a:latin typeface="Effra" panose="02000506080000020004" pitchFamily="2" charset="0"/>
                <a:cs typeface="Trebuchet MS"/>
              </a:rPr>
              <a:t> </a:t>
            </a:r>
            <a:r>
              <a:rPr sz="3000" b="1" dirty="0">
                <a:latin typeface="Effra" panose="02000506080000020004" pitchFamily="2" charset="0"/>
                <a:cs typeface="Trebuchet MS"/>
              </a:rPr>
              <a:t>low</a:t>
            </a:r>
            <a:r>
              <a:rPr sz="3000" b="1" spc="-85" dirty="0">
                <a:latin typeface="Effra" panose="02000506080000020004" pitchFamily="2" charset="0"/>
                <a:cs typeface="Trebuchet MS"/>
              </a:rPr>
              <a:t> </a:t>
            </a:r>
            <a:r>
              <a:rPr sz="3000" dirty="0">
                <a:latin typeface="Effra" panose="02000506080000020004" pitchFamily="2" charset="0"/>
                <a:cs typeface="Trebuchet MS"/>
              </a:rPr>
              <a:t>(x</a:t>
            </a:r>
            <a:r>
              <a:rPr sz="3000" spc="-80" dirty="0">
                <a:latin typeface="Effra" panose="02000506080000020004" pitchFamily="2" charset="0"/>
                <a:cs typeface="Trebuchet MS"/>
              </a:rPr>
              <a:t> </a:t>
            </a:r>
            <a:r>
              <a:rPr sz="3000" spc="170" dirty="0">
                <a:latin typeface="Effra" panose="02000506080000020004" pitchFamily="2" charset="0"/>
                <a:cs typeface="Trebuchet MS"/>
              </a:rPr>
              <a:t>=</a:t>
            </a:r>
            <a:r>
              <a:rPr sz="3000" spc="-85" dirty="0">
                <a:latin typeface="Effra" panose="02000506080000020004" pitchFamily="2" charset="0"/>
                <a:cs typeface="Trebuchet MS"/>
              </a:rPr>
              <a:t> </a:t>
            </a:r>
            <a:r>
              <a:rPr sz="3000" dirty="0">
                <a:latin typeface="Effra" panose="02000506080000020004" pitchFamily="2" charset="0"/>
                <a:cs typeface="Trebuchet MS"/>
              </a:rPr>
              <a:t>2.7</a:t>
            </a:r>
            <a:r>
              <a:rPr sz="3000" spc="-85" dirty="0">
                <a:latin typeface="Effra" panose="02000506080000020004" pitchFamily="2" charset="0"/>
                <a:cs typeface="Trebuchet MS"/>
              </a:rPr>
              <a:t> </a:t>
            </a:r>
            <a:r>
              <a:rPr sz="3000" spc="170" dirty="0">
                <a:latin typeface="Effra" panose="02000506080000020004" pitchFamily="2" charset="0"/>
                <a:cs typeface="Trebuchet MS"/>
              </a:rPr>
              <a:t>±</a:t>
            </a:r>
            <a:r>
              <a:rPr sz="3000" spc="-80" dirty="0">
                <a:latin typeface="Effra" panose="02000506080000020004" pitchFamily="2" charset="0"/>
                <a:cs typeface="Trebuchet MS"/>
              </a:rPr>
              <a:t> </a:t>
            </a:r>
            <a:r>
              <a:rPr sz="3000" spc="-20" dirty="0">
                <a:latin typeface="Effra" panose="02000506080000020004" pitchFamily="2" charset="0"/>
                <a:cs typeface="Trebuchet MS"/>
              </a:rPr>
              <a:t>3.4)</a:t>
            </a:r>
            <a:endParaRPr sz="3000" dirty="0">
              <a:latin typeface="Effra" panose="02000506080000020004" pitchFamily="2" charset="0"/>
              <a:cs typeface="Trebuchet MS"/>
            </a:endParaRPr>
          </a:p>
          <a:p>
            <a:pPr marL="12700">
              <a:lnSpc>
                <a:spcPct val="100000"/>
              </a:lnSpc>
              <a:spcBef>
                <a:spcPts val="2905"/>
              </a:spcBef>
            </a:pPr>
            <a:r>
              <a:rPr sz="3000" spc="60" dirty="0">
                <a:latin typeface="Effra" panose="02000506080000020004" pitchFamily="2" charset="0"/>
                <a:cs typeface="Trebuchet MS"/>
              </a:rPr>
              <a:t>Food</a:t>
            </a:r>
            <a:r>
              <a:rPr sz="3000" spc="-90" dirty="0">
                <a:latin typeface="Effra" panose="02000506080000020004" pitchFamily="2" charset="0"/>
                <a:cs typeface="Trebuchet MS"/>
              </a:rPr>
              <a:t> </a:t>
            </a:r>
            <a:r>
              <a:rPr sz="3000" spc="-110" dirty="0">
                <a:latin typeface="Effra" panose="02000506080000020004" pitchFamily="2" charset="0"/>
                <a:cs typeface="Trebuchet MS"/>
              </a:rPr>
              <a:t>availability</a:t>
            </a:r>
            <a:r>
              <a:rPr sz="3000" spc="-75" dirty="0">
                <a:latin typeface="Effra" panose="02000506080000020004" pitchFamily="2" charset="0"/>
                <a:cs typeface="Trebuchet MS"/>
              </a:rPr>
              <a:t> </a:t>
            </a:r>
            <a:r>
              <a:rPr sz="3000" spc="-85" dirty="0">
                <a:latin typeface="Effra" panose="02000506080000020004" pitchFamily="2" charset="0"/>
                <a:cs typeface="Trebuchet MS"/>
              </a:rPr>
              <a:t>of</a:t>
            </a:r>
            <a:r>
              <a:rPr sz="3000" spc="-80" dirty="0">
                <a:latin typeface="Effra" panose="02000506080000020004" pitchFamily="2" charset="0"/>
                <a:cs typeface="Trebuchet MS"/>
              </a:rPr>
              <a:t> </a:t>
            </a:r>
            <a:r>
              <a:rPr sz="3000" dirty="0">
                <a:latin typeface="Effra" panose="02000506080000020004" pitchFamily="2" charset="0"/>
                <a:cs typeface="Trebuchet MS"/>
              </a:rPr>
              <a:t>foods</a:t>
            </a:r>
            <a:r>
              <a:rPr sz="3000" spc="-80" dirty="0">
                <a:latin typeface="Effra" panose="02000506080000020004" pitchFamily="2" charset="0"/>
                <a:cs typeface="Trebuchet MS"/>
              </a:rPr>
              <a:t> </a:t>
            </a:r>
            <a:r>
              <a:rPr sz="3000" spc="65" dirty="0">
                <a:latin typeface="Effra" panose="02000506080000020004" pitchFamily="2" charset="0"/>
                <a:cs typeface="Trebuchet MS"/>
              </a:rPr>
              <a:t>was</a:t>
            </a:r>
            <a:r>
              <a:rPr sz="3000" spc="-75" dirty="0">
                <a:latin typeface="Effra" panose="02000506080000020004" pitchFamily="2" charset="0"/>
                <a:cs typeface="Trebuchet MS"/>
              </a:rPr>
              <a:t> </a:t>
            </a:r>
            <a:r>
              <a:rPr sz="3000" spc="-50" dirty="0">
                <a:latin typeface="Effra" panose="02000506080000020004" pitchFamily="2" charset="0"/>
                <a:cs typeface="Trebuchet MS"/>
              </a:rPr>
              <a:t>similar</a:t>
            </a:r>
            <a:r>
              <a:rPr sz="3000" spc="-80" dirty="0">
                <a:latin typeface="Effra" panose="02000506080000020004" pitchFamily="2" charset="0"/>
                <a:cs typeface="Trebuchet MS"/>
              </a:rPr>
              <a:t> </a:t>
            </a:r>
            <a:r>
              <a:rPr sz="3000" spc="-35" dirty="0">
                <a:latin typeface="Effra" panose="02000506080000020004" pitchFamily="2" charset="0"/>
                <a:cs typeface="Trebuchet MS"/>
              </a:rPr>
              <a:t>(IA),</a:t>
            </a:r>
            <a:r>
              <a:rPr sz="3000" spc="-80" dirty="0">
                <a:latin typeface="Effra" panose="02000506080000020004" pitchFamily="2" charset="0"/>
                <a:cs typeface="Trebuchet MS"/>
              </a:rPr>
              <a:t> </a:t>
            </a:r>
            <a:r>
              <a:rPr sz="3000" spc="-150" dirty="0">
                <a:latin typeface="Effra" panose="02000506080000020004" pitchFamily="2" charset="0"/>
                <a:cs typeface="Trebuchet MS"/>
              </a:rPr>
              <a:t>different</a:t>
            </a:r>
            <a:r>
              <a:rPr sz="3000" spc="-70" dirty="0">
                <a:latin typeface="Effra" panose="02000506080000020004" pitchFamily="2" charset="0"/>
                <a:cs typeface="Trebuchet MS"/>
              </a:rPr>
              <a:t> </a:t>
            </a:r>
            <a:r>
              <a:rPr sz="3000" dirty="0">
                <a:latin typeface="Effra" panose="02000506080000020004" pitchFamily="2" charset="0"/>
                <a:cs typeface="Trebuchet MS"/>
              </a:rPr>
              <a:t>values</a:t>
            </a:r>
            <a:r>
              <a:rPr sz="3000" spc="-80" dirty="0">
                <a:latin typeface="Effra" panose="02000506080000020004" pitchFamily="2" charset="0"/>
                <a:cs typeface="Trebuchet MS"/>
              </a:rPr>
              <a:t> </a:t>
            </a:r>
            <a:r>
              <a:rPr sz="3000" dirty="0">
                <a:latin typeface="Effra" panose="02000506080000020004" pitchFamily="2" charset="0"/>
                <a:cs typeface="Trebuchet MS"/>
              </a:rPr>
              <a:t>on</a:t>
            </a:r>
            <a:r>
              <a:rPr sz="3000" spc="-75" dirty="0">
                <a:latin typeface="Effra" panose="02000506080000020004" pitchFamily="2" charset="0"/>
                <a:cs typeface="Trebuchet MS"/>
              </a:rPr>
              <a:t> </a:t>
            </a:r>
            <a:r>
              <a:rPr sz="3000" spc="-100" dirty="0">
                <a:latin typeface="Effra" panose="02000506080000020004" pitchFamily="2" charset="0"/>
                <a:cs typeface="Trebuchet MS"/>
              </a:rPr>
              <a:t>the</a:t>
            </a:r>
            <a:r>
              <a:rPr sz="3000" spc="-80" dirty="0">
                <a:latin typeface="Effra" panose="02000506080000020004" pitchFamily="2" charset="0"/>
                <a:cs typeface="Trebuchet MS"/>
              </a:rPr>
              <a:t> </a:t>
            </a:r>
            <a:r>
              <a:rPr sz="3000" spc="-90" dirty="0">
                <a:latin typeface="Effra" panose="02000506080000020004" pitchFamily="2" charset="0"/>
                <a:cs typeface="Trebuchet MS"/>
              </a:rPr>
              <a:t>variety</a:t>
            </a:r>
            <a:r>
              <a:rPr sz="3000" spc="-80" dirty="0">
                <a:latin typeface="Effra" panose="02000506080000020004" pitchFamily="2" charset="0"/>
                <a:cs typeface="Trebuchet MS"/>
              </a:rPr>
              <a:t> </a:t>
            </a:r>
            <a:r>
              <a:rPr sz="3000" spc="-20" dirty="0">
                <a:latin typeface="Effra" panose="02000506080000020004" pitchFamily="2" charset="0"/>
                <a:cs typeface="Trebuchet MS"/>
              </a:rPr>
              <a:t>(IB)</a:t>
            </a:r>
            <a:endParaRPr sz="3000" dirty="0">
              <a:latin typeface="Effra" panose="02000506080000020004" pitchFamily="2" charset="0"/>
              <a:cs typeface="Trebuchet M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B1564"/>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284</TotalTime>
  <Words>2627</Words>
  <Application>Microsoft Office PowerPoint</Application>
  <PresentationFormat>Personalizados</PresentationFormat>
  <Paragraphs>153</Paragraphs>
  <Slides>19</Slides>
  <Notes>18</Notes>
  <HiddenSlides>0</HiddenSlides>
  <MMClips>0</MMClips>
  <ScaleCrop>false</ScaleCrop>
  <HeadingPairs>
    <vt:vector size="6" baseType="variant">
      <vt:variant>
        <vt:lpstr>Tipos de letra usados</vt:lpstr>
      </vt:variant>
      <vt:variant>
        <vt:i4>4</vt:i4>
      </vt:variant>
      <vt:variant>
        <vt:lpstr>Tema</vt:lpstr>
      </vt:variant>
      <vt:variant>
        <vt:i4>1</vt:i4>
      </vt:variant>
      <vt:variant>
        <vt:lpstr>Títulos dos diapositivos</vt:lpstr>
      </vt:variant>
      <vt:variant>
        <vt:i4>19</vt:i4>
      </vt:variant>
    </vt:vector>
  </HeadingPairs>
  <TitlesOfParts>
    <vt:vector size="24" baseType="lpstr">
      <vt:lpstr>Aptos</vt:lpstr>
      <vt:lpstr>Effra</vt:lpstr>
      <vt:lpstr>Marujo</vt:lpstr>
      <vt:lpstr>Trebuchet MS</vt:lpstr>
      <vt:lpstr>Office Theme</vt:lpstr>
      <vt:lpstr>Outcomes I</vt:lpstr>
      <vt:lpstr>WP1 - Objectives</vt:lpstr>
      <vt:lpstr>Why it's important to assess compliance</vt:lpstr>
      <vt:lpstr>Mediterranean Diet Complicance Index</vt:lpstr>
      <vt:lpstr>Download MeDCIn</vt:lpstr>
      <vt:lpstr>Apresentação do PowerPoint</vt:lpstr>
      <vt:lpstr>60 menus</vt:lpstr>
      <vt:lpstr>Apresentação do PowerPoint</vt:lpstr>
      <vt:lpstr>MeDCIn score results for all countries</vt:lpstr>
      <vt:lpstr>MeDCIn score results by country</vt:lpstr>
      <vt:lpstr>Menus compliance with the Mediterranean Diet</vt:lpstr>
      <vt:lpstr>Menus compliance with the Mediterranean Diet</vt:lpstr>
      <vt:lpstr>Menus compliance with the Mediterranean Diet</vt:lpstr>
      <vt:lpstr>Menus compliance with the Med Diet - Discussion</vt:lpstr>
      <vt:lpstr>Key findings</vt:lpstr>
      <vt:lpstr>Key findings</vt:lpstr>
      <vt:lpstr>Conclusion</vt:lpstr>
      <vt:lpstr>Thank you for your attention</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Outcomes I - MEDCIN</dc:title>
  <dc:creator>Beatriz Neto</dc:creator>
  <cp:keywords>DAHG7W7bOnM,BAELo0-vZK8,0</cp:keywords>
  <cp:lastModifiedBy>Beatriz Neto</cp:lastModifiedBy>
  <cp:revision>4</cp:revision>
  <dcterms:created xsi:type="dcterms:W3CDTF">2026-05-05T09:18:19Z</dcterms:created>
  <dcterms:modified xsi:type="dcterms:W3CDTF">2026-05-05T14:06:49Z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2026-05-05T00:00:00Z</vt:filetime>
  </property>
  <property fmtid="{D5CDD505-2E9C-101B-9397-08002B2CF9AE}" pid="3" name="Creator">
    <vt:lpwstr>Canva</vt:lpwstr>
  </property>
  <property fmtid="{D5CDD505-2E9C-101B-9397-08002B2CF9AE}" pid="4" name="LastSaved">
    <vt:filetime>2026-05-05T00:00:00Z</vt:filetime>
  </property>
  <property fmtid="{D5CDD505-2E9C-101B-9397-08002B2CF9AE}" pid="5" name="Producer">
    <vt:lpwstr>Canva</vt:lpwstr>
  </property>
</Properties>
</file>